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6ea9b57fa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e977927b94d3b"/>
  </p:sldMasterIdLst>
  <p:sldIdLst>
    <p:sldId xmlns:r="http://schemas.openxmlformats.org/officeDocument/2006/relationships" id="256" r:id="Ra36a5ade74df404d"/>
    <p:sldId xmlns:r="http://schemas.openxmlformats.org/officeDocument/2006/relationships" id="257" r:id="Re35702dfad0740a6"/>
    <p:sldId xmlns:r="http://schemas.openxmlformats.org/officeDocument/2006/relationships" id="258" r:id="R4c48a4f1b67e4bb4"/>
    <p:sldId xmlns:r="http://schemas.openxmlformats.org/officeDocument/2006/relationships" id="259" r:id="R78ff8b9933d84180"/>
    <p:sldId xmlns:r="http://schemas.openxmlformats.org/officeDocument/2006/relationships" id="260" r:id="R63b5d29c60894042"/>
    <p:sldId xmlns:r="http://schemas.openxmlformats.org/officeDocument/2006/relationships" id="261" r:id="R64107ce333de455c"/>
    <p:sldId xmlns:r="http://schemas.openxmlformats.org/officeDocument/2006/relationships" id="262" r:id="R59e8037a19df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e977927b94d3b" /><Relationship Type="http://schemas.openxmlformats.org/officeDocument/2006/relationships/slide" Target="/ppt/slides/slide1.xml" Id="Ra36a5ade74df404d" /><Relationship Type="http://schemas.openxmlformats.org/officeDocument/2006/relationships/slide" Target="/ppt/slides/slide2.xml" Id="Re35702dfad0740a6" /><Relationship Type="http://schemas.openxmlformats.org/officeDocument/2006/relationships/slide" Target="/ppt/slides/slide3.xml" Id="R4c48a4f1b67e4bb4" /><Relationship Type="http://schemas.openxmlformats.org/officeDocument/2006/relationships/slide" Target="/ppt/slides/slide4.xml" Id="R78ff8b9933d84180" /><Relationship Type="http://schemas.openxmlformats.org/officeDocument/2006/relationships/slide" Target="/ppt/slides/slide5.xml" Id="R63b5d29c60894042" /><Relationship Type="http://schemas.openxmlformats.org/officeDocument/2006/relationships/slide" Target="/ppt/slides/slide6.xml" Id="R64107ce333de455c" /><Relationship Type="http://schemas.openxmlformats.org/officeDocument/2006/relationships/slide" Target="/ppt/slides/slide7.xml" Id="R59e8037a19df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b818536f2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322f05d074a1b" /><Relationship Type="http://schemas.openxmlformats.org/officeDocument/2006/relationships/theme" Target="/ppt/slideMasters/theme/theme1.xml" Id="R662ae3c9def4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322f05d07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e5df32520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8e88ce0e3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730d21428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89ed93d71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d2c8c585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664735a9943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ea1ba364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WALTER WILHELMSEN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WILHELMSEN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19 361 168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11 884 422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firmapost@wawi.no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