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f97bfcb78b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072d5293874fa6"/>
  </p:sldMasterIdLst>
  <p:sldIdLst>
    <p:sldId xmlns:r="http://schemas.openxmlformats.org/officeDocument/2006/relationships" id="256" r:id="Ra3b162b7446440c1"/>
    <p:sldId xmlns:r="http://schemas.openxmlformats.org/officeDocument/2006/relationships" id="257" r:id="Rc9dd4e431f2741c8"/>
    <p:sldId xmlns:r="http://schemas.openxmlformats.org/officeDocument/2006/relationships" id="258" r:id="R9c57d08418f94c96"/>
    <p:sldId xmlns:r="http://schemas.openxmlformats.org/officeDocument/2006/relationships" id="259" r:id="Rb3d2d7a179cc4331"/>
    <p:sldId xmlns:r="http://schemas.openxmlformats.org/officeDocument/2006/relationships" id="260" r:id="R1c1f8e022f4840ab"/>
    <p:sldId xmlns:r="http://schemas.openxmlformats.org/officeDocument/2006/relationships" id="261" r:id="Re31db4c6ad6c40b2"/>
    <p:sldId xmlns:r="http://schemas.openxmlformats.org/officeDocument/2006/relationships" id="262" r:id="Rd7a1a05e1876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72d5293874fa6" /><Relationship Type="http://schemas.openxmlformats.org/officeDocument/2006/relationships/slide" Target="/ppt/slides/slide1.xml" Id="Ra3b162b7446440c1" /><Relationship Type="http://schemas.openxmlformats.org/officeDocument/2006/relationships/slide" Target="/ppt/slides/slide2.xml" Id="Rc9dd4e431f2741c8" /><Relationship Type="http://schemas.openxmlformats.org/officeDocument/2006/relationships/slide" Target="/ppt/slides/slide3.xml" Id="R9c57d08418f94c96" /><Relationship Type="http://schemas.openxmlformats.org/officeDocument/2006/relationships/slide" Target="/ppt/slides/slide4.xml" Id="Rb3d2d7a179cc4331" /><Relationship Type="http://schemas.openxmlformats.org/officeDocument/2006/relationships/slide" Target="/ppt/slides/slide5.xml" Id="R1c1f8e022f4840ab" /><Relationship Type="http://schemas.openxmlformats.org/officeDocument/2006/relationships/slide" Target="/ppt/slides/slide6.xml" Id="Re31db4c6ad6c40b2" /><Relationship Type="http://schemas.openxmlformats.org/officeDocument/2006/relationships/slide" Target="/ppt/slides/slide7.xml" Id="Rd7a1a05e1876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db8e1f7441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dcab45294455" /><Relationship Type="http://schemas.openxmlformats.org/officeDocument/2006/relationships/theme" Target="/ppt/slideMasters/theme/theme1.xml" Id="R7029dac1b953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8dcab452944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134ddc1a9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6af6afacc4d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0d483da343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aa077b5d0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4463e91714f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cb948be6f48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ebf68f6da4d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WALTER WILHELMSEN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WALTER WILHELMSEN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19 361 168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1 417 568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8 661 319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11 884 422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WMOT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Ropnesvegen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71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firmapost@wawi.no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970 904 468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WALTER WILHELMSEN AS</a:t>
            </a:r>
          </a:p>
        </p:txBody>
      </p:sp>
    </p:spTree>
  </p:cSld>
  <p:clrMapOvr>
    <a:masterClrMapping xmlns:a="http://schemas.openxmlformats.org/drawingml/2006/main"/>
  </p:clrMapOvr>
</p:sld>
</file>