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6c699b308347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6d03466054478f"/>
  </p:sldMasterIdLst>
  <p:sldIdLst>
    <p:sldId xmlns:r="http://schemas.openxmlformats.org/officeDocument/2006/relationships" id="256" r:id="R0d7ce58c427b45c6"/>
    <p:sldId xmlns:r="http://schemas.openxmlformats.org/officeDocument/2006/relationships" id="257" r:id="R1e72521ea681403c"/>
    <p:sldId xmlns:r="http://schemas.openxmlformats.org/officeDocument/2006/relationships" id="258" r:id="R1ec6c039d94444c0"/>
    <p:sldId xmlns:r="http://schemas.openxmlformats.org/officeDocument/2006/relationships" id="259" r:id="R99d115c5a6df4bbd"/>
    <p:sldId xmlns:r="http://schemas.openxmlformats.org/officeDocument/2006/relationships" id="260" r:id="Rd99b2c0d6040439c"/>
    <p:sldId xmlns:r="http://schemas.openxmlformats.org/officeDocument/2006/relationships" id="261" r:id="R0363f106b1214082"/>
    <p:sldId xmlns:r="http://schemas.openxmlformats.org/officeDocument/2006/relationships" id="262" r:id="R64971bdbe99b4e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d03466054478f" /><Relationship Type="http://schemas.openxmlformats.org/officeDocument/2006/relationships/slide" Target="/ppt/slides/slide1.xml" Id="R0d7ce58c427b45c6" /><Relationship Type="http://schemas.openxmlformats.org/officeDocument/2006/relationships/slide" Target="/ppt/slides/slide2.xml" Id="R1e72521ea681403c" /><Relationship Type="http://schemas.openxmlformats.org/officeDocument/2006/relationships/slide" Target="/ppt/slides/slide3.xml" Id="R1ec6c039d94444c0" /><Relationship Type="http://schemas.openxmlformats.org/officeDocument/2006/relationships/slide" Target="/ppt/slides/slide4.xml" Id="R99d115c5a6df4bbd" /><Relationship Type="http://schemas.openxmlformats.org/officeDocument/2006/relationships/slide" Target="/ppt/slides/slide5.xml" Id="Rd99b2c0d6040439c" /><Relationship Type="http://schemas.openxmlformats.org/officeDocument/2006/relationships/slide" Target="/ppt/slides/slide6.xml" Id="R0363f106b1214082" /><Relationship Type="http://schemas.openxmlformats.org/officeDocument/2006/relationships/slide" Target="/ppt/slides/slide7.xml" Id="R64971bdbe99b4e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ae1ac4b17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09758de8a477e" /><Relationship Type="http://schemas.openxmlformats.org/officeDocument/2006/relationships/theme" Target="/ppt/slideMasters/theme/theme1.xml" Id="R3a22298262d84e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09758de8a47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8fd685c54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616734bb3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ccbb49be540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2c7f43abc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1854be0c843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ab7de9a4a4d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ef2490096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MORTEN GULTVEDT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GULTVEDT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GULTVEDT ENTREPRENØR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GULTVEDT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GULTVEDT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GULTVEDT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62 448 662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−1 424 095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−1 272 337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10 047 418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18 875 339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GULTVEDT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GULTVEDT ENTREPRENØR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GULTVEDT MORTEN  –  28,0 %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GULTVEDT ANNE KIRSTIN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GULTVEDT ANDREAS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GULTVEDT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Gultvetveien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94 45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 GULTVEDT ENTREPRENØR AS</a:t>
            </a:r>
          </a:p>
        </p:txBody>
      </p:sp>
    </p:spTree>
  </p:cSld>
  <p:clrMapOvr>
    <a:masterClrMapping xmlns:a="http://schemas.openxmlformats.org/drawingml/2006/main"/>
  </p:clrMapOvr>
</p:sld>
</file>