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f1204cd97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d0b133555c476a"/>
  </p:sldMasterIdLst>
  <p:sldIdLst>
    <p:sldId xmlns:r="http://schemas.openxmlformats.org/officeDocument/2006/relationships" id="256" r:id="R9a15d4ffcfe541e1"/>
    <p:sldId xmlns:r="http://schemas.openxmlformats.org/officeDocument/2006/relationships" id="257" r:id="Rc2ead19dcf734898"/>
    <p:sldId xmlns:r="http://schemas.openxmlformats.org/officeDocument/2006/relationships" id="258" r:id="R71d4d6b97af84c0d"/>
    <p:sldId xmlns:r="http://schemas.openxmlformats.org/officeDocument/2006/relationships" id="259" r:id="Rcf9d7f4a32c34813"/>
    <p:sldId xmlns:r="http://schemas.openxmlformats.org/officeDocument/2006/relationships" id="260" r:id="R9c8b310931c443bd"/>
    <p:sldId xmlns:r="http://schemas.openxmlformats.org/officeDocument/2006/relationships" id="261" r:id="R7fc2f642f9fa4cb4"/>
    <p:sldId xmlns:r="http://schemas.openxmlformats.org/officeDocument/2006/relationships" id="262" r:id="R7436bdc557aa41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0b133555c476a" /><Relationship Type="http://schemas.openxmlformats.org/officeDocument/2006/relationships/slide" Target="/ppt/slides/slide1.xml" Id="R9a15d4ffcfe541e1" /><Relationship Type="http://schemas.openxmlformats.org/officeDocument/2006/relationships/slide" Target="/ppt/slides/slide2.xml" Id="Rc2ead19dcf734898" /><Relationship Type="http://schemas.openxmlformats.org/officeDocument/2006/relationships/slide" Target="/ppt/slides/slide3.xml" Id="R71d4d6b97af84c0d" /><Relationship Type="http://schemas.openxmlformats.org/officeDocument/2006/relationships/slide" Target="/ppt/slides/slide4.xml" Id="Rcf9d7f4a32c34813" /><Relationship Type="http://schemas.openxmlformats.org/officeDocument/2006/relationships/slide" Target="/ppt/slides/slide5.xml" Id="R9c8b310931c443bd" /><Relationship Type="http://schemas.openxmlformats.org/officeDocument/2006/relationships/slide" Target="/ppt/slides/slide6.xml" Id="R7fc2f642f9fa4cb4" /><Relationship Type="http://schemas.openxmlformats.org/officeDocument/2006/relationships/slide" Target="/ppt/slides/slide7.xml" Id="R7436bdc557aa41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97b942a68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16af3a58c43d5" /><Relationship Type="http://schemas.openxmlformats.org/officeDocument/2006/relationships/theme" Target="/ppt/slideMasters/theme/theme1.xml" Id="Rc8d1481dd7ad49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16af3a58c43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43b35fc6f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75cadfd344a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f00249fee42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4be053cb94d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e92318305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3faa153f64c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7091e721c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KLOKKERVEGEN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KLOKKERVEGEN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−1 251 356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8 914 156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HARALD HÅLAND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HÅLAND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HÅLAND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MAGNHILD HÅLAND  –  11,2 %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Klokkarvegen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970 886 591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