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48b022d9dc49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197c91d6dc4fa1"/>
  </p:sldMasterIdLst>
  <p:sldIdLst>
    <p:sldId xmlns:r="http://schemas.openxmlformats.org/officeDocument/2006/relationships" id="256" r:id="R19f756a0ee24412e"/>
    <p:sldId xmlns:r="http://schemas.openxmlformats.org/officeDocument/2006/relationships" id="257" r:id="Rbc536de29bd74814"/>
    <p:sldId xmlns:r="http://schemas.openxmlformats.org/officeDocument/2006/relationships" id="258" r:id="Rb9dfb932a07f4549"/>
    <p:sldId xmlns:r="http://schemas.openxmlformats.org/officeDocument/2006/relationships" id="259" r:id="R4f15e253ea484a6b"/>
    <p:sldId xmlns:r="http://schemas.openxmlformats.org/officeDocument/2006/relationships" id="260" r:id="Rcf8c74dec2cb49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197c91d6dc4fa1" /><Relationship Type="http://schemas.openxmlformats.org/officeDocument/2006/relationships/slide" Target="/ppt/slides/slide1.xml" Id="R19f756a0ee24412e" /><Relationship Type="http://schemas.openxmlformats.org/officeDocument/2006/relationships/slide" Target="/ppt/slides/slide2.xml" Id="Rbc536de29bd74814" /><Relationship Type="http://schemas.openxmlformats.org/officeDocument/2006/relationships/slide" Target="/ppt/slides/slide3.xml" Id="Rb9dfb932a07f4549" /><Relationship Type="http://schemas.openxmlformats.org/officeDocument/2006/relationships/slide" Target="/ppt/slides/slide4.xml" Id="R4f15e253ea484a6b" /><Relationship Type="http://schemas.openxmlformats.org/officeDocument/2006/relationships/slide" Target="/ppt/slides/slide5.xml" Id="Rcf8c74dec2cb49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7680a76fd4b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72ce21725464d" /><Relationship Type="http://schemas.openxmlformats.org/officeDocument/2006/relationships/theme" Target="/ppt/slideMasters/theme/theme1.xml" Id="Rdd7b162846534c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972ce2172546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ec54228c54b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8a5edc5b24f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00aa5e17c4e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92fce080e45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7a13561794d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WANDSVIK ROAR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WANDSVIK ROAR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WANDSVIK ROAR ble etablert [år] og holder til i Ytterøy.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WANDSVIK ROAR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WANDSVIK ROAR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WANDSVIK ROAR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Salatervegen 143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7629 Ytterøy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970 538 992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WANDSVIK ROAR</a:t>
            </a:r>
          </a:p>
        </p:txBody>
      </p:sp>
    </p:spTree>
  </p:cSld>
  <p:clrMapOvr>
    <a:masterClrMapping xmlns:a="http://schemas.openxmlformats.org/drawingml/2006/main"/>
  </p:clrMapOvr>
</p:sld>
</file>