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dbc506c28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b603853174110"/>
  </p:sldMasterIdLst>
  <p:sldIdLst>
    <p:sldId xmlns:r="http://schemas.openxmlformats.org/officeDocument/2006/relationships" id="256" r:id="Rc4c8a56b61404820"/>
    <p:sldId xmlns:r="http://schemas.openxmlformats.org/officeDocument/2006/relationships" id="257" r:id="R75a3203353684f4d"/>
    <p:sldId xmlns:r="http://schemas.openxmlformats.org/officeDocument/2006/relationships" id="258" r:id="R5b84dae72fe04916"/>
    <p:sldId xmlns:r="http://schemas.openxmlformats.org/officeDocument/2006/relationships" id="259" r:id="R682c123d63a74208"/>
    <p:sldId xmlns:r="http://schemas.openxmlformats.org/officeDocument/2006/relationships" id="260" r:id="R674bef1a9a57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b603853174110" /><Relationship Type="http://schemas.openxmlformats.org/officeDocument/2006/relationships/slide" Target="/ppt/slides/slide1.xml" Id="Rc4c8a56b61404820" /><Relationship Type="http://schemas.openxmlformats.org/officeDocument/2006/relationships/slide" Target="/ppt/slides/slide2.xml" Id="R75a3203353684f4d" /><Relationship Type="http://schemas.openxmlformats.org/officeDocument/2006/relationships/slide" Target="/ppt/slides/slide3.xml" Id="R5b84dae72fe04916" /><Relationship Type="http://schemas.openxmlformats.org/officeDocument/2006/relationships/slide" Target="/ppt/slides/slide4.xml" Id="R682c123d63a74208" /><Relationship Type="http://schemas.openxmlformats.org/officeDocument/2006/relationships/slide" Target="/ppt/slides/slide5.xml" Id="R674bef1a9a57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f08f676ad47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8fc18725c4439" /><Relationship Type="http://schemas.openxmlformats.org/officeDocument/2006/relationships/theme" Target="/ppt/slideMasters/theme/theme1.xml" Id="R328f6f23b782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8fc18725c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2b9da1c4b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084b8dac3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081d0558045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138b1f5d446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36bd461d9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KRISTIAN LÅCHE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LÅCHE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Vikenveien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89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970 488 545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