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396ff4d3f14a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04f8407e804528"/>
  </p:sldMasterIdLst>
  <p:sldIdLst>
    <p:sldId xmlns:r="http://schemas.openxmlformats.org/officeDocument/2006/relationships" id="256" r:id="R1f3b4196b8604ff1"/>
    <p:sldId xmlns:r="http://schemas.openxmlformats.org/officeDocument/2006/relationships" id="257" r:id="R9990994b68bc4c25"/>
    <p:sldId xmlns:r="http://schemas.openxmlformats.org/officeDocument/2006/relationships" id="258" r:id="R9037fe38d6b64cc4"/>
    <p:sldId xmlns:r="http://schemas.openxmlformats.org/officeDocument/2006/relationships" id="259" r:id="Rfa8d05f59d084091"/>
    <p:sldId xmlns:r="http://schemas.openxmlformats.org/officeDocument/2006/relationships" id="260" r:id="Re7b23f372f614f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04f8407e804528" /><Relationship Type="http://schemas.openxmlformats.org/officeDocument/2006/relationships/slide" Target="/ppt/slides/slide1.xml" Id="R1f3b4196b8604ff1" /><Relationship Type="http://schemas.openxmlformats.org/officeDocument/2006/relationships/slide" Target="/ppt/slides/slide2.xml" Id="R9990994b68bc4c25" /><Relationship Type="http://schemas.openxmlformats.org/officeDocument/2006/relationships/slide" Target="/ppt/slides/slide3.xml" Id="R9037fe38d6b64cc4" /><Relationship Type="http://schemas.openxmlformats.org/officeDocument/2006/relationships/slide" Target="/ppt/slides/slide4.xml" Id="Rfa8d05f59d084091" /><Relationship Type="http://schemas.openxmlformats.org/officeDocument/2006/relationships/slide" Target="/ppt/slides/slide5.xml" Id="Re7b23f372f614f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1f6a7a1a5646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3faa396c241fd" /><Relationship Type="http://schemas.openxmlformats.org/officeDocument/2006/relationships/theme" Target="/ppt/slideMasters/theme/theme1.xml" Id="R4ed0a19bb23b40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d3faa396c241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a5c80e95645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e00b2b6a544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9f8cb1cbc42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46f19db9f40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0fe59d3ca4d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 KRISTIAN LÅCHE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KRISTIAN LÅCHE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KRISTIAN LÅCHE ble etablert [år] og holder til i Ørje.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KRISTIAN LÅCHE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KRISTIAN LÅCHE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KRISTIAN LÅCHE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Vikenveien 316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1870 Ørje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83 89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970 488 545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KRISTIAN LÅCHE</a:t>
            </a:r>
          </a:p>
        </p:txBody>
      </p:sp>
    </p:spTree>
  </p:cSld>
  <p:clrMapOvr>
    <a:masterClrMapping xmlns:a="http://schemas.openxmlformats.org/drawingml/2006/main"/>
  </p:clrMapOvr>
</p:sld>
</file>