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3c8d3ab5934e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5c89a85f1f467f"/>
  </p:sldMasterIdLst>
  <p:sldIdLst>
    <p:sldId xmlns:r="http://schemas.openxmlformats.org/officeDocument/2006/relationships" id="256" r:id="Rc3a1df2e87a247a4"/>
    <p:sldId xmlns:r="http://schemas.openxmlformats.org/officeDocument/2006/relationships" id="257" r:id="Rd3de670824f84c6f"/>
    <p:sldId xmlns:r="http://schemas.openxmlformats.org/officeDocument/2006/relationships" id="258" r:id="R88f7c06dff684b24"/>
    <p:sldId xmlns:r="http://schemas.openxmlformats.org/officeDocument/2006/relationships" id="259" r:id="Ra455c84de7664ee9"/>
    <p:sldId xmlns:r="http://schemas.openxmlformats.org/officeDocument/2006/relationships" id="260" r:id="R3cf6dfd9d81041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5c89a85f1f467f" /><Relationship Type="http://schemas.openxmlformats.org/officeDocument/2006/relationships/slide" Target="/ppt/slides/slide1.xml" Id="Rc3a1df2e87a247a4" /><Relationship Type="http://schemas.openxmlformats.org/officeDocument/2006/relationships/slide" Target="/ppt/slides/slide2.xml" Id="Rd3de670824f84c6f" /><Relationship Type="http://schemas.openxmlformats.org/officeDocument/2006/relationships/slide" Target="/ppt/slides/slide3.xml" Id="R88f7c06dff684b24" /><Relationship Type="http://schemas.openxmlformats.org/officeDocument/2006/relationships/slide" Target="/ppt/slides/slide4.xml" Id="Ra455c84de7664ee9" /><Relationship Type="http://schemas.openxmlformats.org/officeDocument/2006/relationships/slide" Target="/ppt/slides/slide5.xml" Id="R3cf6dfd9d81041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70dd7cc3c547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6dca215ec454d" /><Relationship Type="http://schemas.openxmlformats.org/officeDocument/2006/relationships/theme" Target="/ppt/slideMasters/theme/theme1.xml" Id="R4b1ea7d026b848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e6dca215ec45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8e9a43e4b4a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2655632414d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14acd007840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3198c1afb4b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4454502c04e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 KÅRE OTTAR TVINNEREIM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KÅRE OTTAR TVINNEREIM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 KÅRE OTTAR TVINNEREIM ble etablert [år] og holder til i Hornindal.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KÅRE OTTAR TVINNEREIM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KÅRE OTTAR TVINNEREIM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KÅRE OTTAR TVINNEREIM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Holebakkane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6763 Hornindal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970 449 027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KÅRE OTTAR TVINNEREIM</a:t>
            </a:r>
          </a:p>
        </p:txBody>
      </p:sp>
    </p:spTree>
  </p:cSld>
  <p:clrMapOvr>
    <a:masterClrMapping xmlns:a="http://schemas.openxmlformats.org/drawingml/2006/main"/>
  </p:clrMapOvr>
</p:sld>
</file>