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9928f5a54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259f0045d4055"/>
  </p:sldMasterIdLst>
  <p:sldIdLst>
    <p:sldId xmlns:r="http://schemas.openxmlformats.org/officeDocument/2006/relationships" id="256" r:id="R5c5984454ce847cc"/>
    <p:sldId xmlns:r="http://schemas.openxmlformats.org/officeDocument/2006/relationships" id="257" r:id="R5bf41905b20e415b"/>
    <p:sldId xmlns:r="http://schemas.openxmlformats.org/officeDocument/2006/relationships" id="258" r:id="R0248bc73216d4541"/>
    <p:sldId xmlns:r="http://schemas.openxmlformats.org/officeDocument/2006/relationships" id="259" r:id="Ra3c20926171a426f"/>
    <p:sldId xmlns:r="http://schemas.openxmlformats.org/officeDocument/2006/relationships" id="260" r:id="R90a9c2634ca142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259f0045d4055" /><Relationship Type="http://schemas.openxmlformats.org/officeDocument/2006/relationships/slide" Target="/ppt/slides/slide1.xml" Id="R5c5984454ce847cc" /><Relationship Type="http://schemas.openxmlformats.org/officeDocument/2006/relationships/slide" Target="/ppt/slides/slide2.xml" Id="R5bf41905b20e415b" /><Relationship Type="http://schemas.openxmlformats.org/officeDocument/2006/relationships/slide" Target="/ppt/slides/slide3.xml" Id="R0248bc73216d4541" /><Relationship Type="http://schemas.openxmlformats.org/officeDocument/2006/relationships/slide" Target="/ppt/slides/slide4.xml" Id="Ra3c20926171a426f" /><Relationship Type="http://schemas.openxmlformats.org/officeDocument/2006/relationships/slide" Target="/ppt/slides/slide5.xml" Id="R90a9c2634ca142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26686694c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de200a6e4f57" /><Relationship Type="http://schemas.openxmlformats.org/officeDocument/2006/relationships/theme" Target="/ppt/slideMasters/theme/theme1.xml" Id="R5c126eb3e44847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cde200a6e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d008f7ed6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eb549fb40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4c2df3b9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dbc24756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c35e2c502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DAVID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ANDERSEN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67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970 429 409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