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e1dacf7833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3dcb558d14aa8"/>
  </p:sldMasterIdLst>
  <p:sldIdLst>
    <p:sldId xmlns:r="http://schemas.openxmlformats.org/officeDocument/2006/relationships" id="256" r:id="R6d65ac309c154258"/>
    <p:sldId xmlns:r="http://schemas.openxmlformats.org/officeDocument/2006/relationships" id="257" r:id="R3e5810e7e3ed4db8"/>
    <p:sldId xmlns:r="http://schemas.openxmlformats.org/officeDocument/2006/relationships" id="258" r:id="R5084d8957a9e4cbc"/>
    <p:sldId xmlns:r="http://schemas.openxmlformats.org/officeDocument/2006/relationships" id="259" r:id="Ra4cc26218b5341c2"/>
    <p:sldId xmlns:r="http://schemas.openxmlformats.org/officeDocument/2006/relationships" id="260" r:id="R461a9665682d40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3dcb558d14aa8" /><Relationship Type="http://schemas.openxmlformats.org/officeDocument/2006/relationships/slide" Target="/ppt/slides/slide1.xml" Id="R6d65ac309c154258" /><Relationship Type="http://schemas.openxmlformats.org/officeDocument/2006/relationships/slide" Target="/ppt/slides/slide2.xml" Id="R3e5810e7e3ed4db8" /><Relationship Type="http://schemas.openxmlformats.org/officeDocument/2006/relationships/slide" Target="/ppt/slides/slide3.xml" Id="R5084d8957a9e4cbc" /><Relationship Type="http://schemas.openxmlformats.org/officeDocument/2006/relationships/slide" Target="/ppt/slides/slide4.xml" Id="Ra4cc26218b5341c2" /><Relationship Type="http://schemas.openxmlformats.org/officeDocument/2006/relationships/slide" Target="/ppt/slides/slide5.xml" Id="R461a9665682d40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984715be4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1198d738b4e2d" /><Relationship Type="http://schemas.openxmlformats.org/officeDocument/2006/relationships/theme" Target="/ppt/slideMasters/theme/theme1.xml" Id="R59b1c79f3bca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1198d738b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12cc030447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7739e9cff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ae94a2b9140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8a780dcba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7bb52cd3249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TERJE BERLANDSTVEIT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TERJE BERLANDSTVEIT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TERJE BERLANDSTVEIT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TERJE BERLANDSTVEIT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TERJE BERLANDSTVEIT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TERJE BERLANDSTVEIT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Gjønavegen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58 51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jtb@fusi.no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970 390 987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TERJE BERLANDSTVEIT</a:t>
            </a:r>
          </a:p>
        </p:txBody>
      </p:sp>
    </p:spTree>
  </p:cSld>
  <p:clrMapOvr>
    <a:masterClrMapping xmlns:a="http://schemas.openxmlformats.org/drawingml/2006/main"/>
  </p:clrMapOvr>
</p:sld>
</file>