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0cf80d4d2b4f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fd5f595ff44f2a"/>
  </p:sldMasterIdLst>
  <p:sldIdLst>
    <p:sldId xmlns:r="http://schemas.openxmlformats.org/officeDocument/2006/relationships" id="256" r:id="Rc258811b06f849d6"/>
    <p:sldId xmlns:r="http://schemas.openxmlformats.org/officeDocument/2006/relationships" id="257" r:id="Rac3b639384b64107"/>
    <p:sldId xmlns:r="http://schemas.openxmlformats.org/officeDocument/2006/relationships" id="258" r:id="R69d3b8c45e0744e2"/>
    <p:sldId xmlns:r="http://schemas.openxmlformats.org/officeDocument/2006/relationships" id="259" r:id="R31cd64d856ba4b4c"/>
    <p:sldId xmlns:r="http://schemas.openxmlformats.org/officeDocument/2006/relationships" id="260" r:id="R0e1b7c0eb32e42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fd5f595ff44f2a" /><Relationship Type="http://schemas.openxmlformats.org/officeDocument/2006/relationships/slide" Target="/ppt/slides/slide1.xml" Id="Rc258811b06f849d6" /><Relationship Type="http://schemas.openxmlformats.org/officeDocument/2006/relationships/slide" Target="/ppt/slides/slide2.xml" Id="Rac3b639384b64107" /><Relationship Type="http://schemas.openxmlformats.org/officeDocument/2006/relationships/slide" Target="/ppt/slides/slide3.xml" Id="R69d3b8c45e0744e2" /><Relationship Type="http://schemas.openxmlformats.org/officeDocument/2006/relationships/slide" Target="/ppt/slides/slide4.xml" Id="R31cd64d856ba4b4c" /><Relationship Type="http://schemas.openxmlformats.org/officeDocument/2006/relationships/slide" Target="/ppt/slides/slide5.xml" Id="R0e1b7c0eb32e42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fba03bf13a46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025b701f94172" /><Relationship Type="http://schemas.openxmlformats.org/officeDocument/2006/relationships/theme" Target="/ppt/slideMasters/theme/theme1.xml" Id="R70f41941581449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8025b701f941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d759eb4a64d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73270810f4c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5931c91f645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31d3432534b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ecbd1350643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NORALF REILSTAD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NORALF REILSTAD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NORALF REILSTAD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NORALF REILSTAD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NORALF REILSTAD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NORALF REILSTAD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Kindingstadvegen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71 26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970 386 203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NORALF REILSTAD</a:t>
            </a:r>
          </a:p>
        </p:txBody>
      </p:sp>
    </p:spTree>
  </p:cSld>
  <p:clrMapOvr>
    <a:masterClrMapping xmlns:a="http://schemas.openxmlformats.org/drawingml/2006/main"/>
  </p:clrMapOvr>
</p:sld>
</file>