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f7cc6ee87e4b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7bca21617547b3"/>
  </p:sldMasterIdLst>
  <p:sldIdLst>
    <p:sldId xmlns:r="http://schemas.openxmlformats.org/officeDocument/2006/relationships" id="256" r:id="R667db64f63154abe"/>
    <p:sldId xmlns:r="http://schemas.openxmlformats.org/officeDocument/2006/relationships" id="257" r:id="Read74245dd7b4b85"/>
    <p:sldId xmlns:r="http://schemas.openxmlformats.org/officeDocument/2006/relationships" id="258" r:id="Rc0348134e76d4a76"/>
    <p:sldId xmlns:r="http://schemas.openxmlformats.org/officeDocument/2006/relationships" id="259" r:id="Raaea8e5bf9e14edb"/>
    <p:sldId xmlns:r="http://schemas.openxmlformats.org/officeDocument/2006/relationships" id="260" r:id="Rb214c1fde89648b2"/>
    <p:sldId xmlns:r="http://schemas.openxmlformats.org/officeDocument/2006/relationships" id="261" r:id="Rd65862f937474e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7bca21617547b3" /><Relationship Type="http://schemas.openxmlformats.org/officeDocument/2006/relationships/slide" Target="/ppt/slides/slide1.xml" Id="R667db64f63154abe" /><Relationship Type="http://schemas.openxmlformats.org/officeDocument/2006/relationships/slide" Target="/ppt/slides/slide2.xml" Id="Read74245dd7b4b85" /><Relationship Type="http://schemas.openxmlformats.org/officeDocument/2006/relationships/slide" Target="/ppt/slides/slide3.xml" Id="Rc0348134e76d4a76" /><Relationship Type="http://schemas.openxmlformats.org/officeDocument/2006/relationships/slide" Target="/ppt/slides/slide4.xml" Id="Raaea8e5bf9e14edb" /><Relationship Type="http://schemas.openxmlformats.org/officeDocument/2006/relationships/slide" Target="/ppt/slides/slide5.xml" Id="Rb214c1fde89648b2" /><Relationship Type="http://schemas.openxmlformats.org/officeDocument/2006/relationships/slide" Target="/ppt/slides/slide6.xml" Id="Rd65862f937474e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07d20d160a41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b7c2f642f4a56" /><Relationship Type="http://schemas.openxmlformats.org/officeDocument/2006/relationships/theme" Target="/ppt/slideMasters/theme/theme1.xml" Id="Rceecd6a559aa4d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db7c2f642f4a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26f3d89f646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fd2b0b68b46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5ac17311b49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b7570ddb141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943ce30364a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abb90bbce4e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GOLTEN RØR OG MEKANISK VERKSTED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GOLTEN RØR OG MEKANISK VERKSTED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GOLTEN RØR OG MEKANISK VERKSTED ble etablert [år] og holder til i Glesvær.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GOLTEN RØR OG MEKANISK VERKSTED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GOLTEN RØR OG MEKANISK VERKSTED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GOLTEN RØR OG MEKANISK VERKSTED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5 047 730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319 719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295 215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−397 056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1 192 919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GOLTEN RØR OG MEKANISK VERKSTED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Goltavegen 278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5381 Glesvær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31 78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ngolten@goltenror.no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970 384 049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GOLTEN RØR OG MEKANISK VERKSTED</a:t>
            </a:r>
          </a:p>
        </p:txBody>
      </p:sp>
    </p:spTree>
  </p:cSld>
  <p:clrMapOvr>
    <a:masterClrMapping xmlns:a="http://schemas.openxmlformats.org/drawingml/2006/main"/>
  </p:clrMapOvr>
</p:sld>
</file>