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b4986d6e5842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eb575143d649a5"/>
  </p:sldMasterIdLst>
  <p:sldIdLst>
    <p:sldId xmlns:r="http://schemas.openxmlformats.org/officeDocument/2006/relationships" id="256" r:id="Rdbc678f9da3e4753"/>
    <p:sldId xmlns:r="http://schemas.openxmlformats.org/officeDocument/2006/relationships" id="257" r:id="Rb78e3b5c8172471c"/>
    <p:sldId xmlns:r="http://schemas.openxmlformats.org/officeDocument/2006/relationships" id="258" r:id="R496a8ebd5cc24ecf"/>
    <p:sldId xmlns:r="http://schemas.openxmlformats.org/officeDocument/2006/relationships" id="259" r:id="Raa16be451f1448a2"/>
    <p:sldId xmlns:r="http://schemas.openxmlformats.org/officeDocument/2006/relationships" id="260" r:id="Rb6671a5a1db94965"/>
    <p:sldId xmlns:r="http://schemas.openxmlformats.org/officeDocument/2006/relationships" id="261" r:id="Rf90a0bf1ff314e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eb575143d649a5" /><Relationship Type="http://schemas.openxmlformats.org/officeDocument/2006/relationships/slide" Target="/ppt/slides/slide1.xml" Id="Rdbc678f9da3e4753" /><Relationship Type="http://schemas.openxmlformats.org/officeDocument/2006/relationships/slide" Target="/ppt/slides/slide2.xml" Id="Rb78e3b5c8172471c" /><Relationship Type="http://schemas.openxmlformats.org/officeDocument/2006/relationships/slide" Target="/ppt/slides/slide3.xml" Id="R496a8ebd5cc24ecf" /><Relationship Type="http://schemas.openxmlformats.org/officeDocument/2006/relationships/slide" Target="/ppt/slides/slide4.xml" Id="Raa16be451f1448a2" /><Relationship Type="http://schemas.openxmlformats.org/officeDocument/2006/relationships/slide" Target="/ppt/slides/slide5.xml" Id="Rb6671a5a1db94965" /><Relationship Type="http://schemas.openxmlformats.org/officeDocument/2006/relationships/slide" Target="/ppt/slides/slide6.xml" Id="Rf90a0bf1ff314e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de5fb1eddd47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65c0a64ce45b3" /><Relationship Type="http://schemas.openxmlformats.org/officeDocument/2006/relationships/theme" Target="/ppt/slideMasters/theme/theme1.xml" Id="Ra3afecb9fa0045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665c0a64ce45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9c8c1fa2340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b511d22c64a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894ca8bdb49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bd485d38348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fb28313c04c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48d46de2c4e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GOLTEN RØR OG MEKANISK VERKSTED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GOLTEN RØR OG MEKANISK VERKSTED ble etablert [år] og holder til i Glesvær.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5 047 730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319 719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295 215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−397 056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1 192 919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Goltavegen 278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5381 Glesvær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31 78 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ngolten@goltenror.no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970 384 049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