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1381d472746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ba1c1339143a0"/>
  </p:sldMasterIdLst>
  <p:sldIdLst>
    <p:sldId xmlns:r="http://schemas.openxmlformats.org/officeDocument/2006/relationships" id="256" r:id="R337a7b311ccc4603"/>
    <p:sldId xmlns:r="http://schemas.openxmlformats.org/officeDocument/2006/relationships" id="257" r:id="Re015a93651444b76"/>
    <p:sldId xmlns:r="http://schemas.openxmlformats.org/officeDocument/2006/relationships" id="258" r:id="Rd509ff6f7afe496c"/>
    <p:sldId xmlns:r="http://schemas.openxmlformats.org/officeDocument/2006/relationships" id="259" r:id="R48e9d30d91dd47fa"/>
    <p:sldId xmlns:r="http://schemas.openxmlformats.org/officeDocument/2006/relationships" id="260" r:id="R9410552a44e0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ba1c1339143a0" /><Relationship Type="http://schemas.openxmlformats.org/officeDocument/2006/relationships/slide" Target="/ppt/slides/slide1.xml" Id="R337a7b311ccc4603" /><Relationship Type="http://schemas.openxmlformats.org/officeDocument/2006/relationships/slide" Target="/ppt/slides/slide2.xml" Id="Re015a93651444b76" /><Relationship Type="http://schemas.openxmlformats.org/officeDocument/2006/relationships/slide" Target="/ppt/slides/slide3.xml" Id="Rd509ff6f7afe496c" /><Relationship Type="http://schemas.openxmlformats.org/officeDocument/2006/relationships/slide" Target="/ppt/slides/slide4.xml" Id="R48e9d30d91dd47fa" /><Relationship Type="http://schemas.openxmlformats.org/officeDocument/2006/relationships/slide" Target="/ppt/slides/slide5.xml" Id="R9410552a44e0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405146b03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2456859b24634" /><Relationship Type="http://schemas.openxmlformats.org/officeDocument/2006/relationships/theme" Target="/ppt/slideMasters/theme/theme1.xml" Id="Re7156f4683e1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2456859b2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bbd17052046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501ae18ac4c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5aee75c2c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f32f5a73d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32af76491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