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b0e35ddbae47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5e19c5bc9347cf"/>
  </p:sldMasterIdLst>
  <p:sldIdLst>
    <p:sldId xmlns:r="http://schemas.openxmlformats.org/officeDocument/2006/relationships" id="256" r:id="R2f4b687fed4040c2"/>
    <p:sldId xmlns:r="http://schemas.openxmlformats.org/officeDocument/2006/relationships" id="257" r:id="Ra0ee925a87e044f5"/>
    <p:sldId xmlns:r="http://schemas.openxmlformats.org/officeDocument/2006/relationships" id="258" r:id="R658c8fd81cbe44b9"/>
    <p:sldId xmlns:r="http://schemas.openxmlformats.org/officeDocument/2006/relationships" id="259" r:id="R406c9e198d3d4c0c"/>
    <p:sldId xmlns:r="http://schemas.openxmlformats.org/officeDocument/2006/relationships" id="260" r:id="R40dfdf81e27345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e19c5bc9347cf" /><Relationship Type="http://schemas.openxmlformats.org/officeDocument/2006/relationships/slide" Target="/ppt/slides/slide1.xml" Id="R2f4b687fed4040c2" /><Relationship Type="http://schemas.openxmlformats.org/officeDocument/2006/relationships/slide" Target="/ppt/slides/slide2.xml" Id="Ra0ee925a87e044f5" /><Relationship Type="http://schemas.openxmlformats.org/officeDocument/2006/relationships/slide" Target="/ppt/slides/slide3.xml" Id="R658c8fd81cbe44b9" /><Relationship Type="http://schemas.openxmlformats.org/officeDocument/2006/relationships/slide" Target="/ppt/slides/slide4.xml" Id="R406c9e198d3d4c0c" /><Relationship Type="http://schemas.openxmlformats.org/officeDocument/2006/relationships/slide" Target="/ppt/slides/slide5.xml" Id="R40dfdf81e27345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d7c9f3a1446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50ad2ec8240a0" /><Relationship Type="http://schemas.openxmlformats.org/officeDocument/2006/relationships/theme" Target="/ppt/slideMasters/theme/theme1.xml" Id="R3dad0d0b0c8547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850ad2ec8240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966680de546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4a96ce1b64d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208f9caf84b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9269e79d54c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70a6ddac643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SANDVIK JARLE ARKITEKT MNAL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 JARLE ARKITEKT MNAL ble etablert [år] og holder til i Aurland.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5745 Aurland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ark.jsand@icloud.com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www.sandvikarkitekt.no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970 348 581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