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a8b801bee149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df4fdc4f44444"/>
  </p:sldMasterIdLst>
  <p:sldIdLst>
    <p:sldId xmlns:r="http://schemas.openxmlformats.org/officeDocument/2006/relationships" id="256" r:id="Rcb419fd627484f08"/>
    <p:sldId xmlns:r="http://schemas.openxmlformats.org/officeDocument/2006/relationships" id="257" r:id="Raaf89757911b4036"/>
    <p:sldId xmlns:r="http://schemas.openxmlformats.org/officeDocument/2006/relationships" id="258" r:id="Reab6d769e97b4139"/>
    <p:sldId xmlns:r="http://schemas.openxmlformats.org/officeDocument/2006/relationships" id="259" r:id="R33559ebc90a04fa5"/>
    <p:sldId xmlns:r="http://schemas.openxmlformats.org/officeDocument/2006/relationships" id="260" r:id="R3af39547e307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df4fdc4f44444" /><Relationship Type="http://schemas.openxmlformats.org/officeDocument/2006/relationships/slide" Target="/ppt/slides/slide1.xml" Id="Rcb419fd627484f08" /><Relationship Type="http://schemas.openxmlformats.org/officeDocument/2006/relationships/slide" Target="/ppt/slides/slide2.xml" Id="Raaf89757911b4036" /><Relationship Type="http://schemas.openxmlformats.org/officeDocument/2006/relationships/slide" Target="/ppt/slides/slide3.xml" Id="Reab6d769e97b4139" /><Relationship Type="http://schemas.openxmlformats.org/officeDocument/2006/relationships/slide" Target="/ppt/slides/slide4.xml" Id="R33559ebc90a04fa5" /><Relationship Type="http://schemas.openxmlformats.org/officeDocument/2006/relationships/slide" Target="/ppt/slides/slide5.xml" Id="R3af39547e307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caeaf623f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0d3718204602" /><Relationship Type="http://schemas.openxmlformats.org/officeDocument/2006/relationships/theme" Target="/ppt/slideMasters/theme/theme1.xml" Id="Re508c1e6f52d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0d0d371820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349f76b95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e312447d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d326c4a18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e77750789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d24938cfd47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 JARLE ARKITEKT MNAL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JARLE ARKITEKT MNAL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ark.jsand@icloud.com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www.sandvikarkitekt.no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970 348 581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