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c34966f42345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f39a6f3f334029"/>
  </p:sldMasterIdLst>
  <p:sldIdLst>
    <p:sldId xmlns:r="http://schemas.openxmlformats.org/officeDocument/2006/relationships" id="256" r:id="R5fb3b77a4ff74561"/>
    <p:sldId xmlns:r="http://schemas.openxmlformats.org/officeDocument/2006/relationships" id="257" r:id="R2e31f25523ec4728"/>
    <p:sldId xmlns:r="http://schemas.openxmlformats.org/officeDocument/2006/relationships" id="258" r:id="R8c86c7c49dc44907"/>
    <p:sldId xmlns:r="http://schemas.openxmlformats.org/officeDocument/2006/relationships" id="259" r:id="Rcae716a6ba5f429b"/>
    <p:sldId xmlns:r="http://schemas.openxmlformats.org/officeDocument/2006/relationships" id="260" r:id="Re11e4f92547d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39a6f3f334029" /><Relationship Type="http://schemas.openxmlformats.org/officeDocument/2006/relationships/slide" Target="/ppt/slides/slide1.xml" Id="R5fb3b77a4ff74561" /><Relationship Type="http://schemas.openxmlformats.org/officeDocument/2006/relationships/slide" Target="/ppt/slides/slide2.xml" Id="R2e31f25523ec4728" /><Relationship Type="http://schemas.openxmlformats.org/officeDocument/2006/relationships/slide" Target="/ppt/slides/slide3.xml" Id="R8c86c7c49dc44907" /><Relationship Type="http://schemas.openxmlformats.org/officeDocument/2006/relationships/slide" Target="/ppt/slides/slide4.xml" Id="Rcae716a6ba5f429b" /><Relationship Type="http://schemas.openxmlformats.org/officeDocument/2006/relationships/slide" Target="/ppt/slides/slide5.xml" Id="Re11e4f92547d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087ebc30e47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4f740d3f54abe" /><Relationship Type="http://schemas.openxmlformats.org/officeDocument/2006/relationships/theme" Target="/ppt/slideMasters/theme/theme1.xml" Id="Re4d35516ef4c4f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f4f740d3f54a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7ce694aa8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5b0ca8e864c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da2379adf48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baf65d8dd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a4afd7e5942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SKREDE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SKREDE ble etablert [år] og holder til i Hopland.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Skredevegen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6796 Hopland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23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970 339 140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SKREDE</a:t>
            </a:r>
          </a:p>
        </p:txBody>
      </p:sp>
    </p:spTree>
  </p:cSld>
  <p:clrMapOvr>
    <a:masterClrMapping xmlns:a="http://schemas.openxmlformats.org/drawingml/2006/main"/>
  </p:clrMapOvr>
</p:sld>
</file>