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44ba78144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0d1dd5501e4be0"/>
  </p:sldMasterIdLst>
  <p:sldIdLst>
    <p:sldId xmlns:r="http://schemas.openxmlformats.org/officeDocument/2006/relationships" id="256" r:id="Rdb6feeebbac249e0"/>
    <p:sldId xmlns:r="http://schemas.openxmlformats.org/officeDocument/2006/relationships" id="257" r:id="Rd785398b87fd4fa9"/>
    <p:sldId xmlns:r="http://schemas.openxmlformats.org/officeDocument/2006/relationships" id="258" r:id="Rd116f83f11d14df2"/>
    <p:sldId xmlns:r="http://schemas.openxmlformats.org/officeDocument/2006/relationships" id="259" r:id="R0004b551a29948fb"/>
    <p:sldId xmlns:r="http://schemas.openxmlformats.org/officeDocument/2006/relationships" id="260" r:id="R04df33a0b6cd4f6c"/>
    <p:sldId xmlns:r="http://schemas.openxmlformats.org/officeDocument/2006/relationships" id="261" r:id="Rd334cd95a5c34b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0d1dd5501e4be0" /><Relationship Type="http://schemas.openxmlformats.org/officeDocument/2006/relationships/slide" Target="/ppt/slides/slide1.xml" Id="Rdb6feeebbac249e0" /><Relationship Type="http://schemas.openxmlformats.org/officeDocument/2006/relationships/slide" Target="/ppt/slides/slide2.xml" Id="Rd785398b87fd4fa9" /><Relationship Type="http://schemas.openxmlformats.org/officeDocument/2006/relationships/slide" Target="/ppt/slides/slide3.xml" Id="Rd116f83f11d14df2" /><Relationship Type="http://schemas.openxmlformats.org/officeDocument/2006/relationships/slide" Target="/ppt/slides/slide4.xml" Id="R0004b551a29948fb" /><Relationship Type="http://schemas.openxmlformats.org/officeDocument/2006/relationships/slide" Target="/ppt/slides/slide5.xml" Id="R04df33a0b6cd4f6c" /><Relationship Type="http://schemas.openxmlformats.org/officeDocument/2006/relationships/slide" Target="/ppt/slides/slide6.xml" Id="Rd334cd95a5c34b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965444f074f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1d24cceec4574" /><Relationship Type="http://schemas.openxmlformats.org/officeDocument/2006/relationships/theme" Target="/ppt/slideMasters/theme/theme1.xml" Id="R96e7c1d02d92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1d24cceec45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e0a74ad8e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00fef7ec847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22663156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d6ae3180d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a02bf48244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773973f14d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12 084 689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4 318 489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