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e93e7a4bfb45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5d39fc759c4a9d"/>
  </p:sldMasterIdLst>
  <p:sldIdLst>
    <p:sldId xmlns:r="http://schemas.openxmlformats.org/officeDocument/2006/relationships" id="256" r:id="R3f84fff371024c0e"/>
    <p:sldId xmlns:r="http://schemas.openxmlformats.org/officeDocument/2006/relationships" id="257" r:id="R6c88a2ff37304d4a"/>
    <p:sldId xmlns:r="http://schemas.openxmlformats.org/officeDocument/2006/relationships" id="258" r:id="Race8fdf1c347429e"/>
    <p:sldId xmlns:r="http://schemas.openxmlformats.org/officeDocument/2006/relationships" id="259" r:id="Rbc7bc1d2f71e4e6b"/>
    <p:sldId xmlns:r="http://schemas.openxmlformats.org/officeDocument/2006/relationships" id="260" r:id="R39b936da411749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d39fc759c4a9d" /><Relationship Type="http://schemas.openxmlformats.org/officeDocument/2006/relationships/slide" Target="/ppt/slides/slide1.xml" Id="R3f84fff371024c0e" /><Relationship Type="http://schemas.openxmlformats.org/officeDocument/2006/relationships/slide" Target="/ppt/slides/slide2.xml" Id="R6c88a2ff37304d4a" /><Relationship Type="http://schemas.openxmlformats.org/officeDocument/2006/relationships/slide" Target="/ppt/slides/slide3.xml" Id="Race8fdf1c347429e" /><Relationship Type="http://schemas.openxmlformats.org/officeDocument/2006/relationships/slide" Target="/ppt/slides/slide4.xml" Id="Rbc7bc1d2f71e4e6b" /><Relationship Type="http://schemas.openxmlformats.org/officeDocument/2006/relationships/slide" Target="/ppt/slides/slide5.xml" Id="R39b936da411749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35aa15c22542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8a6c2c4ae4c08" /><Relationship Type="http://schemas.openxmlformats.org/officeDocument/2006/relationships/theme" Target="/ppt/slideMasters/theme/theme1.xml" Id="R3ca5cf65758249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f8a6c2c4ae4c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8e19aee9c44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6128146eb41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a465d59df49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cf86d92474d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59415529c4b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TORGERSEN ESBEN HALL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TORGERSEN ESBEN HALL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TORGERSEN ESBEN HALL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TORGERSEN ESBEN HALL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TORGERSEN ESBEN HALL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TORGERSEN ESBEN HALL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Furumoen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22612837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970 293 604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TORGERSEN ESBEN HALL</a:t>
            </a:r>
          </a:p>
        </p:txBody>
      </p:sp>
    </p:spTree>
  </p:cSld>
  <p:clrMapOvr>
    <a:masterClrMapping xmlns:a="http://schemas.openxmlformats.org/drawingml/2006/main"/>
  </p:clrMapOvr>
</p:sld>
</file>