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fb9d3d1774c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1415be5f5b4df9"/>
  </p:sldMasterIdLst>
  <p:sldIdLst>
    <p:sldId xmlns:r="http://schemas.openxmlformats.org/officeDocument/2006/relationships" id="256" r:id="R8713f930faa44eba"/>
    <p:sldId xmlns:r="http://schemas.openxmlformats.org/officeDocument/2006/relationships" id="257" r:id="R4f6f740593634106"/>
    <p:sldId xmlns:r="http://schemas.openxmlformats.org/officeDocument/2006/relationships" id="258" r:id="Ra9e26921e6e8449e"/>
    <p:sldId xmlns:r="http://schemas.openxmlformats.org/officeDocument/2006/relationships" id="259" r:id="Rce6e0e54846740e5"/>
    <p:sldId xmlns:r="http://schemas.openxmlformats.org/officeDocument/2006/relationships" id="260" r:id="Rbe45e0159300492b"/>
    <p:sldId xmlns:r="http://schemas.openxmlformats.org/officeDocument/2006/relationships" id="261" r:id="R5ac6e65ddc434a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415be5f5b4df9" /><Relationship Type="http://schemas.openxmlformats.org/officeDocument/2006/relationships/slide" Target="/ppt/slides/slide1.xml" Id="R8713f930faa44eba" /><Relationship Type="http://schemas.openxmlformats.org/officeDocument/2006/relationships/slide" Target="/ppt/slides/slide2.xml" Id="R4f6f740593634106" /><Relationship Type="http://schemas.openxmlformats.org/officeDocument/2006/relationships/slide" Target="/ppt/slides/slide3.xml" Id="Ra9e26921e6e8449e" /><Relationship Type="http://schemas.openxmlformats.org/officeDocument/2006/relationships/slide" Target="/ppt/slides/slide4.xml" Id="Rce6e0e54846740e5" /><Relationship Type="http://schemas.openxmlformats.org/officeDocument/2006/relationships/slide" Target="/ppt/slides/slide5.xml" Id="Rbe45e0159300492b" /><Relationship Type="http://schemas.openxmlformats.org/officeDocument/2006/relationships/slide" Target="/ppt/slides/slide6.xml" Id="R5ac6e65ddc434a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f2781c9b643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c054bbb414deb" /><Relationship Type="http://schemas.openxmlformats.org/officeDocument/2006/relationships/theme" Target="/ppt/slideMasters/theme/theme1.xml" Id="Rc6360dae5d054a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3c054bbb414d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a0c5f8c5e40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2d478f5b1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34155f74b4c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0e14e39bf4d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ab0d6f66f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9398e660242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