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073c657a944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3211ccd37140ec"/>
  </p:sldMasterIdLst>
  <p:sldIdLst>
    <p:sldId xmlns:r="http://schemas.openxmlformats.org/officeDocument/2006/relationships" id="256" r:id="R047acf437e9b40a5"/>
    <p:sldId xmlns:r="http://schemas.openxmlformats.org/officeDocument/2006/relationships" id="257" r:id="Rda216e8e5e624e97"/>
    <p:sldId xmlns:r="http://schemas.openxmlformats.org/officeDocument/2006/relationships" id="258" r:id="Rbc9c0e4e14434a7a"/>
    <p:sldId xmlns:r="http://schemas.openxmlformats.org/officeDocument/2006/relationships" id="259" r:id="R0b1e0d7959cf469c"/>
    <p:sldId xmlns:r="http://schemas.openxmlformats.org/officeDocument/2006/relationships" id="260" r:id="R9d082aaeca5f4a25"/>
    <p:sldId xmlns:r="http://schemas.openxmlformats.org/officeDocument/2006/relationships" id="261" r:id="R1fe9e02d01e6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211ccd37140ec" /><Relationship Type="http://schemas.openxmlformats.org/officeDocument/2006/relationships/slide" Target="/ppt/slides/slide1.xml" Id="R047acf437e9b40a5" /><Relationship Type="http://schemas.openxmlformats.org/officeDocument/2006/relationships/slide" Target="/ppt/slides/slide2.xml" Id="Rda216e8e5e624e97" /><Relationship Type="http://schemas.openxmlformats.org/officeDocument/2006/relationships/slide" Target="/ppt/slides/slide3.xml" Id="Rbc9c0e4e14434a7a" /><Relationship Type="http://schemas.openxmlformats.org/officeDocument/2006/relationships/slide" Target="/ppt/slides/slide4.xml" Id="R0b1e0d7959cf469c" /><Relationship Type="http://schemas.openxmlformats.org/officeDocument/2006/relationships/slide" Target="/ppt/slides/slide5.xml" Id="R9d082aaeca5f4a25" /><Relationship Type="http://schemas.openxmlformats.org/officeDocument/2006/relationships/slide" Target="/ppt/slides/slide6.xml" Id="R1fe9e02d01e6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6c447e93c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68c59bb744346" /><Relationship Type="http://schemas.openxmlformats.org/officeDocument/2006/relationships/theme" Target="/ppt/slideMasters/theme/theme1.xml" Id="R7908e5491f13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c68c59bb74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5ec520b0f4a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d81a0f7bd41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76de3fb9147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ac90f2b034a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1e4d6b2384a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84ed4d462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REIDAR LILLEBØ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REIDAR LILLEBØ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