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6d2bb568443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5a40bec1734bb6"/>
  </p:sldMasterIdLst>
  <p:sldIdLst>
    <p:sldId xmlns:r="http://schemas.openxmlformats.org/officeDocument/2006/relationships" id="256" r:id="R43563eb75b9f4cb0"/>
    <p:sldId xmlns:r="http://schemas.openxmlformats.org/officeDocument/2006/relationships" id="257" r:id="Rc84aadeffb03404b"/>
    <p:sldId xmlns:r="http://schemas.openxmlformats.org/officeDocument/2006/relationships" id="258" r:id="R289c1d8c06bf4a52"/>
    <p:sldId xmlns:r="http://schemas.openxmlformats.org/officeDocument/2006/relationships" id="259" r:id="Rdae0d79a7a324555"/>
    <p:sldId xmlns:r="http://schemas.openxmlformats.org/officeDocument/2006/relationships" id="260" r:id="Rb641705af85a42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a40bec1734bb6" /><Relationship Type="http://schemas.openxmlformats.org/officeDocument/2006/relationships/slide" Target="/ppt/slides/slide1.xml" Id="R43563eb75b9f4cb0" /><Relationship Type="http://schemas.openxmlformats.org/officeDocument/2006/relationships/slide" Target="/ppt/slides/slide2.xml" Id="Rc84aadeffb03404b" /><Relationship Type="http://schemas.openxmlformats.org/officeDocument/2006/relationships/slide" Target="/ppt/slides/slide3.xml" Id="R289c1d8c06bf4a52" /><Relationship Type="http://schemas.openxmlformats.org/officeDocument/2006/relationships/slide" Target="/ppt/slides/slide4.xml" Id="Rdae0d79a7a324555" /><Relationship Type="http://schemas.openxmlformats.org/officeDocument/2006/relationships/slide" Target="/ppt/slides/slide5.xml" Id="Rb641705af85a42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1aae36946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d9c587bae4159" /><Relationship Type="http://schemas.openxmlformats.org/officeDocument/2006/relationships/theme" Target="/ppt/slideMasters/theme/theme1.xml" Id="R03d10d9afe8f40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cd9c587bae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a4d416c70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b571c94aa45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87dc3389940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5b2d031f24e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b78fc4d58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KNUT 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KNUT ING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66901285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