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9791c5c748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9de2d4d51f49d9"/>
  </p:sldMasterIdLst>
  <p:sldIdLst>
    <p:sldId xmlns:r="http://schemas.openxmlformats.org/officeDocument/2006/relationships" id="256" r:id="R565e305b07024fa0"/>
    <p:sldId xmlns:r="http://schemas.openxmlformats.org/officeDocument/2006/relationships" id="257" r:id="Rb5fc5abf97f2442e"/>
    <p:sldId xmlns:r="http://schemas.openxmlformats.org/officeDocument/2006/relationships" id="258" r:id="R7aef5b2156764c07"/>
    <p:sldId xmlns:r="http://schemas.openxmlformats.org/officeDocument/2006/relationships" id="259" r:id="R8b9e5d29e0c64b36"/>
    <p:sldId xmlns:r="http://schemas.openxmlformats.org/officeDocument/2006/relationships" id="260" r:id="Rce11159d09c54d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9de2d4d51f49d9" /><Relationship Type="http://schemas.openxmlformats.org/officeDocument/2006/relationships/slide" Target="/ppt/slides/slide1.xml" Id="R565e305b07024fa0" /><Relationship Type="http://schemas.openxmlformats.org/officeDocument/2006/relationships/slide" Target="/ppt/slides/slide2.xml" Id="Rb5fc5abf97f2442e" /><Relationship Type="http://schemas.openxmlformats.org/officeDocument/2006/relationships/slide" Target="/ppt/slides/slide3.xml" Id="R7aef5b2156764c07" /><Relationship Type="http://schemas.openxmlformats.org/officeDocument/2006/relationships/slide" Target="/ppt/slides/slide4.xml" Id="R8b9e5d29e0c64b36" /><Relationship Type="http://schemas.openxmlformats.org/officeDocument/2006/relationships/slide" Target="/ppt/slides/slide5.xml" Id="Rce11159d09c54d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028debe854d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fe3087fc4417e" /><Relationship Type="http://schemas.openxmlformats.org/officeDocument/2006/relationships/theme" Target="/ppt/slideMasters/theme/theme1.xml" Id="Rd60a6595b65e49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fe3087fc441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4fa2db76e4e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fbd1bb14040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7956ac86f45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b5825944442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b7764e6654d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