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0b736d8ed44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57713d39948f8"/>
  </p:sldMasterIdLst>
  <p:sldIdLst>
    <p:sldId xmlns:r="http://schemas.openxmlformats.org/officeDocument/2006/relationships" id="256" r:id="Ra6b3418dc4ba47c7"/>
    <p:sldId xmlns:r="http://schemas.openxmlformats.org/officeDocument/2006/relationships" id="257" r:id="R609d4c30da9d44ec"/>
    <p:sldId xmlns:r="http://schemas.openxmlformats.org/officeDocument/2006/relationships" id="258" r:id="R1ed2d742d7f24473"/>
    <p:sldId xmlns:r="http://schemas.openxmlformats.org/officeDocument/2006/relationships" id="259" r:id="R279b22f5ddf04c9c"/>
    <p:sldId xmlns:r="http://schemas.openxmlformats.org/officeDocument/2006/relationships" id="260" r:id="Rbb092fea6160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57713d39948f8" /><Relationship Type="http://schemas.openxmlformats.org/officeDocument/2006/relationships/slide" Target="/ppt/slides/slide1.xml" Id="Ra6b3418dc4ba47c7" /><Relationship Type="http://schemas.openxmlformats.org/officeDocument/2006/relationships/slide" Target="/ppt/slides/slide2.xml" Id="R609d4c30da9d44ec" /><Relationship Type="http://schemas.openxmlformats.org/officeDocument/2006/relationships/slide" Target="/ppt/slides/slide3.xml" Id="R1ed2d742d7f24473" /><Relationship Type="http://schemas.openxmlformats.org/officeDocument/2006/relationships/slide" Target="/ppt/slides/slide4.xml" Id="R279b22f5ddf04c9c" /><Relationship Type="http://schemas.openxmlformats.org/officeDocument/2006/relationships/slide" Target="/ppt/slides/slide5.xml" Id="Rbb092fea6160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874669a56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34826d2da461b" /><Relationship Type="http://schemas.openxmlformats.org/officeDocument/2006/relationships/theme" Target="/ppt/slideMasters/theme/theme1.xml" Id="R717d512e1d2d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34826d2da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4f0780ff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2e1933061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d1f76acd3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e71018604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6ea91ecad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H HAUSO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H HAUSO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H HAUSO ble etablert [år] og holder til i Grimo.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H HAUSO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H HAUSO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H HAUSO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Hauso, Gamlevegen 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5777 Grimo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970 203 532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H HAUSO</a:t>
            </a:r>
          </a:p>
        </p:txBody>
      </p:sp>
    </p:spTree>
  </p:cSld>
  <p:clrMapOvr>
    <a:masterClrMapping xmlns:a="http://schemas.openxmlformats.org/drawingml/2006/main"/>
  </p:clrMapOvr>
</p:sld>
</file>