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928b772b524d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84c94d033348b7"/>
  </p:sldMasterIdLst>
  <p:sldIdLst>
    <p:sldId xmlns:r="http://schemas.openxmlformats.org/officeDocument/2006/relationships" id="256" r:id="Ree1ee7c9292d4cc2"/>
    <p:sldId xmlns:r="http://schemas.openxmlformats.org/officeDocument/2006/relationships" id="257" r:id="R884a644931fd44f7"/>
    <p:sldId xmlns:r="http://schemas.openxmlformats.org/officeDocument/2006/relationships" id="258" r:id="Ra973b710cf0e4bbc"/>
    <p:sldId xmlns:r="http://schemas.openxmlformats.org/officeDocument/2006/relationships" id="259" r:id="Re4d7539946664000"/>
    <p:sldId xmlns:r="http://schemas.openxmlformats.org/officeDocument/2006/relationships" id="260" r:id="Rdfb5223135154d5b"/>
    <p:sldId xmlns:r="http://schemas.openxmlformats.org/officeDocument/2006/relationships" id="261" r:id="R866a6caa8e9a4c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84c94d033348b7" /><Relationship Type="http://schemas.openxmlformats.org/officeDocument/2006/relationships/slide" Target="/ppt/slides/slide1.xml" Id="Ree1ee7c9292d4cc2" /><Relationship Type="http://schemas.openxmlformats.org/officeDocument/2006/relationships/slide" Target="/ppt/slides/slide2.xml" Id="R884a644931fd44f7" /><Relationship Type="http://schemas.openxmlformats.org/officeDocument/2006/relationships/slide" Target="/ppt/slides/slide3.xml" Id="Ra973b710cf0e4bbc" /><Relationship Type="http://schemas.openxmlformats.org/officeDocument/2006/relationships/slide" Target="/ppt/slides/slide4.xml" Id="Re4d7539946664000" /><Relationship Type="http://schemas.openxmlformats.org/officeDocument/2006/relationships/slide" Target="/ppt/slides/slide5.xml" Id="Rdfb5223135154d5b" /><Relationship Type="http://schemas.openxmlformats.org/officeDocument/2006/relationships/slide" Target="/ppt/slides/slide6.xml" Id="R866a6caa8e9a4c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baceb46be14c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5a0ea38b04393" /><Relationship Type="http://schemas.openxmlformats.org/officeDocument/2006/relationships/theme" Target="/ppt/slideMasters/theme/theme1.xml" Id="Rdd1b535c2da64d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b5a0ea38b043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ce5bfcf564e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847617a3c42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8960290e346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42182a2304b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3fc4d41d741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8625825c04e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SPORTSKLUBBEN HAUGAR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SPORTSKLUBBEN HAUGAR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12 663 749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546 012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495 333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3 466 032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6 363 751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Diktervegen 29D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post@haugar.no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www.haugar.no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970 201 157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