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68b02e0e1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fe4857eec04f9b"/>
  </p:sldMasterIdLst>
  <p:sldIdLst>
    <p:sldId xmlns:r="http://schemas.openxmlformats.org/officeDocument/2006/relationships" id="256" r:id="R1b142ea330ad4b0d"/>
    <p:sldId xmlns:r="http://schemas.openxmlformats.org/officeDocument/2006/relationships" id="257" r:id="Rfd08e052be8f4158"/>
    <p:sldId xmlns:r="http://schemas.openxmlformats.org/officeDocument/2006/relationships" id="258" r:id="Rd6a99d551bd94ea3"/>
    <p:sldId xmlns:r="http://schemas.openxmlformats.org/officeDocument/2006/relationships" id="259" r:id="Rf4d94587d185421d"/>
    <p:sldId xmlns:r="http://schemas.openxmlformats.org/officeDocument/2006/relationships" id="260" r:id="R583cfa36426648e7"/>
    <p:sldId xmlns:r="http://schemas.openxmlformats.org/officeDocument/2006/relationships" id="261" r:id="R0ab73e4363b2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e4857eec04f9b" /><Relationship Type="http://schemas.openxmlformats.org/officeDocument/2006/relationships/slide" Target="/ppt/slides/slide1.xml" Id="R1b142ea330ad4b0d" /><Relationship Type="http://schemas.openxmlformats.org/officeDocument/2006/relationships/slide" Target="/ppt/slides/slide2.xml" Id="Rfd08e052be8f4158" /><Relationship Type="http://schemas.openxmlformats.org/officeDocument/2006/relationships/slide" Target="/ppt/slides/slide3.xml" Id="Rd6a99d551bd94ea3" /><Relationship Type="http://schemas.openxmlformats.org/officeDocument/2006/relationships/slide" Target="/ppt/slides/slide4.xml" Id="Rf4d94587d185421d" /><Relationship Type="http://schemas.openxmlformats.org/officeDocument/2006/relationships/slide" Target="/ppt/slides/slide5.xml" Id="R583cfa36426648e7" /><Relationship Type="http://schemas.openxmlformats.org/officeDocument/2006/relationships/slide" Target="/ppt/slides/slide6.xml" Id="R0ab73e4363b2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e858c80b745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92b748584719" /><Relationship Type="http://schemas.openxmlformats.org/officeDocument/2006/relationships/theme" Target="/ppt/slideMasters/theme/theme1.xml" Id="Rf7fbe4771d62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392b74858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2b6661ce4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491ac5f1941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acd781aca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18fe518fb4c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15963696e48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4b7d599704e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