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892dc17de34c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e190da7a004373"/>
  </p:sldMasterIdLst>
  <p:sldIdLst>
    <p:sldId xmlns:r="http://schemas.openxmlformats.org/officeDocument/2006/relationships" id="256" r:id="R48231ab7741b4430"/>
    <p:sldId xmlns:r="http://schemas.openxmlformats.org/officeDocument/2006/relationships" id="257" r:id="R62c6e8b944304c23"/>
    <p:sldId xmlns:r="http://schemas.openxmlformats.org/officeDocument/2006/relationships" id="258" r:id="Rcd78f58c07ed4f20"/>
    <p:sldId xmlns:r="http://schemas.openxmlformats.org/officeDocument/2006/relationships" id="259" r:id="Rd2c30fd47b2040cd"/>
    <p:sldId xmlns:r="http://schemas.openxmlformats.org/officeDocument/2006/relationships" id="260" r:id="R123a518c09a64a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190da7a004373" /><Relationship Type="http://schemas.openxmlformats.org/officeDocument/2006/relationships/slide" Target="/ppt/slides/slide1.xml" Id="R48231ab7741b4430" /><Relationship Type="http://schemas.openxmlformats.org/officeDocument/2006/relationships/slide" Target="/ppt/slides/slide2.xml" Id="R62c6e8b944304c23" /><Relationship Type="http://schemas.openxmlformats.org/officeDocument/2006/relationships/slide" Target="/ppt/slides/slide3.xml" Id="Rcd78f58c07ed4f20" /><Relationship Type="http://schemas.openxmlformats.org/officeDocument/2006/relationships/slide" Target="/ppt/slides/slide4.xml" Id="Rd2c30fd47b2040cd" /><Relationship Type="http://schemas.openxmlformats.org/officeDocument/2006/relationships/slide" Target="/ppt/slides/slide5.xml" Id="R123a518c09a64a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5fff28bc5f43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d3a71055c44cd" /><Relationship Type="http://schemas.openxmlformats.org/officeDocument/2006/relationships/theme" Target="/ppt/slideMasters/theme/theme1.xml" Id="R1018d0b4b64448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8d3a71055c44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dc9203cc74d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631972fd441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9b499f60f45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61bea86724f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813cab9d04f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EIDE REGNSKAPSKONTOR DØDSBO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REGNSKAPSKONTOR DØDSBO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REGNSKAPSKONTOR DØDSBO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REGNSKAPSKONTOR DØDSBO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REGNSKAPSKONTOR DØDSBO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REGNSKAPSKONTOR DØDSBO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970 056 513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REGNSKAPSKONTOR DØDSBO</a:t>
            </a:r>
          </a:p>
        </p:txBody>
      </p:sp>
    </p:spTree>
  </p:cSld>
  <p:clrMapOvr>
    <a:masterClrMapping xmlns:a="http://schemas.openxmlformats.org/drawingml/2006/main"/>
  </p:clrMapOvr>
</p:sld>
</file>