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1a660ae8948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3d956bed5240e0"/>
  </p:sldMasterIdLst>
  <p:sldIdLst>
    <p:sldId xmlns:r="http://schemas.openxmlformats.org/officeDocument/2006/relationships" id="256" r:id="Rc6482d4aed8744f5"/>
    <p:sldId xmlns:r="http://schemas.openxmlformats.org/officeDocument/2006/relationships" id="257" r:id="R58c38d2c452d4cf4"/>
    <p:sldId xmlns:r="http://schemas.openxmlformats.org/officeDocument/2006/relationships" id="258" r:id="R8f299573095a4d18"/>
    <p:sldId xmlns:r="http://schemas.openxmlformats.org/officeDocument/2006/relationships" id="259" r:id="R96055318610c49b3"/>
    <p:sldId xmlns:r="http://schemas.openxmlformats.org/officeDocument/2006/relationships" id="260" r:id="R9205ede365f1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d956bed5240e0" /><Relationship Type="http://schemas.openxmlformats.org/officeDocument/2006/relationships/slide" Target="/ppt/slides/slide1.xml" Id="Rc6482d4aed8744f5" /><Relationship Type="http://schemas.openxmlformats.org/officeDocument/2006/relationships/slide" Target="/ppt/slides/slide2.xml" Id="R58c38d2c452d4cf4" /><Relationship Type="http://schemas.openxmlformats.org/officeDocument/2006/relationships/slide" Target="/ppt/slides/slide3.xml" Id="R8f299573095a4d18" /><Relationship Type="http://schemas.openxmlformats.org/officeDocument/2006/relationships/slide" Target="/ppt/slides/slide4.xml" Id="R96055318610c49b3" /><Relationship Type="http://schemas.openxmlformats.org/officeDocument/2006/relationships/slide" Target="/ppt/slides/slide5.xml" Id="R9205ede365f1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039d338ae46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63f120af6478a" /><Relationship Type="http://schemas.openxmlformats.org/officeDocument/2006/relationships/theme" Target="/ppt/slideMasters/theme/theme1.xml" Id="Ra0a6482fe16049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563f120af647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53b2753704d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9cb692b8747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20b83b452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0d0d7a0344b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f0962fbfe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MASKIN ble etablert [år] og holder til i Sagvåg.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Nysætervegen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5410 Sagvåg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49 46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post@myhremaskin.no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www.myhremaskin.no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970 052 267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