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4d94cf6e91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70a81e9de84b1a"/>
  </p:sldMasterIdLst>
  <p:sldIdLst>
    <p:sldId xmlns:r="http://schemas.openxmlformats.org/officeDocument/2006/relationships" id="256" r:id="R3a317ed4f42a4b65"/>
    <p:sldId xmlns:r="http://schemas.openxmlformats.org/officeDocument/2006/relationships" id="257" r:id="R56dda15c2f804427"/>
    <p:sldId xmlns:r="http://schemas.openxmlformats.org/officeDocument/2006/relationships" id="258" r:id="R8e52a6c9b9134cc0"/>
    <p:sldId xmlns:r="http://schemas.openxmlformats.org/officeDocument/2006/relationships" id="259" r:id="R9d07590f4dc44939"/>
    <p:sldId xmlns:r="http://schemas.openxmlformats.org/officeDocument/2006/relationships" id="260" r:id="Rbab223b80ff140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0a81e9de84b1a" /><Relationship Type="http://schemas.openxmlformats.org/officeDocument/2006/relationships/slide" Target="/ppt/slides/slide1.xml" Id="R3a317ed4f42a4b65" /><Relationship Type="http://schemas.openxmlformats.org/officeDocument/2006/relationships/slide" Target="/ppt/slides/slide2.xml" Id="R56dda15c2f804427" /><Relationship Type="http://schemas.openxmlformats.org/officeDocument/2006/relationships/slide" Target="/ppt/slides/slide3.xml" Id="R8e52a6c9b9134cc0" /><Relationship Type="http://schemas.openxmlformats.org/officeDocument/2006/relationships/slide" Target="/ppt/slides/slide4.xml" Id="R9d07590f4dc44939" /><Relationship Type="http://schemas.openxmlformats.org/officeDocument/2006/relationships/slide" Target="/ppt/slides/slide5.xml" Id="Rbab223b80ff140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54bb4958349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eff254a794457" /><Relationship Type="http://schemas.openxmlformats.org/officeDocument/2006/relationships/theme" Target="/ppt/slideMasters/theme/theme1.xml" Id="R2f0ed81bb0184a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ceff254a7944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ce7b908b1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2b6ae620540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d0061c1fa48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1b8ec961a4c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5aca0e0e647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