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e79e06bafc44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3aecc99160411c"/>
  </p:sldMasterIdLst>
  <p:sldIdLst>
    <p:sldId xmlns:r="http://schemas.openxmlformats.org/officeDocument/2006/relationships" id="256" r:id="R8224e40de296444c"/>
    <p:sldId xmlns:r="http://schemas.openxmlformats.org/officeDocument/2006/relationships" id="257" r:id="R13ba837b264d475d"/>
    <p:sldId xmlns:r="http://schemas.openxmlformats.org/officeDocument/2006/relationships" id="258" r:id="Rc6907ad3df53457a"/>
    <p:sldId xmlns:r="http://schemas.openxmlformats.org/officeDocument/2006/relationships" id="259" r:id="R61fe1fb0ab5247a3"/>
    <p:sldId xmlns:r="http://schemas.openxmlformats.org/officeDocument/2006/relationships" id="260" r:id="Rf3b84760a74044f7"/>
    <p:sldId xmlns:r="http://schemas.openxmlformats.org/officeDocument/2006/relationships" id="261" r:id="Rbcf0e6265e0a47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aecc99160411c" /><Relationship Type="http://schemas.openxmlformats.org/officeDocument/2006/relationships/slide" Target="/ppt/slides/slide1.xml" Id="R8224e40de296444c" /><Relationship Type="http://schemas.openxmlformats.org/officeDocument/2006/relationships/slide" Target="/ppt/slides/slide2.xml" Id="R13ba837b264d475d" /><Relationship Type="http://schemas.openxmlformats.org/officeDocument/2006/relationships/slide" Target="/ppt/slides/slide3.xml" Id="Rc6907ad3df53457a" /><Relationship Type="http://schemas.openxmlformats.org/officeDocument/2006/relationships/slide" Target="/ppt/slides/slide4.xml" Id="R61fe1fb0ab5247a3" /><Relationship Type="http://schemas.openxmlformats.org/officeDocument/2006/relationships/slide" Target="/ppt/slides/slide5.xml" Id="Rf3b84760a74044f7" /><Relationship Type="http://schemas.openxmlformats.org/officeDocument/2006/relationships/slide" Target="/ppt/slides/slide6.xml" Id="Rbcf0e6265e0a47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5cea4758949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9c44816194338" /><Relationship Type="http://schemas.openxmlformats.org/officeDocument/2006/relationships/theme" Target="/ppt/slideMasters/theme/theme1.xml" Id="R24e68a015ea041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e9c448161943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df27f48be47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6d13813c24e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34d7958314f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57a856ec742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e739916d04c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d18855a48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EIDSBERG HERREDS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EIDSBERG HERREDS REGNSKAPSLAG SA ble etablert [år] og holder til i Mysen.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6 528 957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−696 846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−624 441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2 480 813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4 280 510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Anton H Mysens gate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1850 Mysen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91 10 78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post@ehrmysen.no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www.ehrmysen.no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970 025 510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EIDSBERG HERREDS REGNSKAPSLAG SA</a:t>
            </a:r>
          </a:p>
        </p:txBody>
      </p:sp>
    </p:spTree>
  </p:cSld>
  <p:clrMapOvr>
    <a:masterClrMapping xmlns:a="http://schemas.openxmlformats.org/drawingml/2006/main"/>
  </p:clrMapOvr>
</p:sld>
</file>