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217fbf0edd45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69302fc4fb4507"/>
  </p:sldMasterIdLst>
  <p:sldIdLst>
    <p:sldId xmlns:r="http://schemas.openxmlformats.org/officeDocument/2006/relationships" id="256" r:id="Rea3ce6275ddb4c68"/>
    <p:sldId xmlns:r="http://schemas.openxmlformats.org/officeDocument/2006/relationships" id="257" r:id="R87bd6ce891524a3e"/>
    <p:sldId xmlns:r="http://schemas.openxmlformats.org/officeDocument/2006/relationships" id="258" r:id="Rcb954df6ca4f4883"/>
    <p:sldId xmlns:r="http://schemas.openxmlformats.org/officeDocument/2006/relationships" id="259" r:id="R49e7c00de2454a5e"/>
    <p:sldId xmlns:r="http://schemas.openxmlformats.org/officeDocument/2006/relationships" id="260" r:id="Rcca85949f40f4d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9302fc4fb4507" /><Relationship Type="http://schemas.openxmlformats.org/officeDocument/2006/relationships/slide" Target="/ppt/slides/slide1.xml" Id="Rea3ce6275ddb4c68" /><Relationship Type="http://schemas.openxmlformats.org/officeDocument/2006/relationships/slide" Target="/ppt/slides/slide2.xml" Id="R87bd6ce891524a3e" /><Relationship Type="http://schemas.openxmlformats.org/officeDocument/2006/relationships/slide" Target="/ppt/slides/slide3.xml" Id="Rcb954df6ca4f4883" /><Relationship Type="http://schemas.openxmlformats.org/officeDocument/2006/relationships/slide" Target="/ppt/slides/slide4.xml" Id="R49e7c00de2454a5e" /><Relationship Type="http://schemas.openxmlformats.org/officeDocument/2006/relationships/slide" Target="/ppt/slides/slide5.xml" Id="Rcca85949f40f4d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bddaf012dd48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6f79e7ee8478d" /><Relationship Type="http://schemas.openxmlformats.org/officeDocument/2006/relationships/theme" Target="/ppt/slideMasters/theme/theme1.xml" Id="R1749f51e96d041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56f79e7ee847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bcc40f43d4c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6e13230f740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c8203e3a049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e19ed498948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ea8dfedda43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FOSS SVEN KJETIL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 SVEN KJETIL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 SVEN KJETIL ble etablert [år] og holder til i Bjelland.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 SVEN KJETIL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 SVEN KJETIL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 SVEN KJETIL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Lunnan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4536 Bjelland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969 095 939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 SVEN KJETIL</a:t>
            </a:r>
          </a:p>
        </p:txBody>
      </p:sp>
    </p:spTree>
  </p:cSld>
  <p:clrMapOvr>
    <a:masterClrMapping xmlns:a="http://schemas.openxmlformats.org/drawingml/2006/main"/>
  </p:clrMapOvr>
</p:sld>
</file>