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68e8dd128046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2713bf2ed64174"/>
  </p:sldMasterIdLst>
  <p:sldIdLst>
    <p:sldId xmlns:r="http://schemas.openxmlformats.org/officeDocument/2006/relationships" id="256" r:id="Rf7b2e33e2eac4bd4"/>
    <p:sldId xmlns:r="http://schemas.openxmlformats.org/officeDocument/2006/relationships" id="257" r:id="R6e60023d275f4fb0"/>
    <p:sldId xmlns:r="http://schemas.openxmlformats.org/officeDocument/2006/relationships" id="258" r:id="R63a74335d71b4f31"/>
    <p:sldId xmlns:r="http://schemas.openxmlformats.org/officeDocument/2006/relationships" id="259" r:id="R137cfc684ffc4f46"/>
    <p:sldId xmlns:r="http://schemas.openxmlformats.org/officeDocument/2006/relationships" id="260" r:id="Rfbf0d9f8dfcd4fd4"/>
    <p:sldId xmlns:r="http://schemas.openxmlformats.org/officeDocument/2006/relationships" id="261" r:id="R174970f69f3a41c0"/>
    <p:sldId xmlns:r="http://schemas.openxmlformats.org/officeDocument/2006/relationships" id="262" r:id="R905f1a33572040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2713bf2ed64174" /><Relationship Type="http://schemas.openxmlformats.org/officeDocument/2006/relationships/slide" Target="/ppt/slides/slide1.xml" Id="Rf7b2e33e2eac4bd4" /><Relationship Type="http://schemas.openxmlformats.org/officeDocument/2006/relationships/slide" Target="/ppt/slides/slide2.xml" Id="R6e60023d275f4fb0" /><Relationship Type="http://schemas.openxmlformats.org/officeDocument/2006/relationships/slide" Target="/ppt/slides/slide3.xml" Id="R63a74335d71b4f31" /><Relationship Type="http://schemas.openxmlformats.org/officeDocument/2006/relationships/slide" Target="/ppt/slides/slide4.xml" Id="R137cfc684ffc4f46" /><Relationship Type="http://schemas.openxmlformats.org/officeDocument/2006/relationships/slide" Target="/ppt/slides/slide5.xml" Id="Rfbf0d9f8dfcd4fd4" /><Relationship Type="http://schemas.openxmlformats.org/officeDocument/2006/relationships/slide" Target="/ppt/slides/slide6.xml" Id="R174970f69f3a41c0" /><Relationship Type="http://schemas.openxmlformats.org/officeDocument/2006/relationships/slide" Target="/ppt/slides/slide7.xml" Id="R905f1a33572040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5a61647a6642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5ca7d0ed541bc" /><Relationship Type="http://schemas.openxmlformats.org/officeDocument/2006/relationships/theme" Target="/ppt/slideMasters/theme/theme1.xml" Id="R2c9512c3977842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45ca7d0ed541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5378ac1c649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9fe4dcf9c42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2ff47b4764e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a58f26f164d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5ad5451d147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4d82c641745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eb848b2f249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GROLY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GROLY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GROLY AS ble etablert [år] og holder til i Grøa.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GROLY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GROLY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GROLY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1 676 908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371 300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884 669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14 486 285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15 252 926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GROLY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PEDER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GROLY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Eysteingata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6612 Grøa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969 014 157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GROLY AS</a:t>
            </a:r>
          </a:p>
        </p:txBody>
      </p:sp>
    </p:spTree>
  </p:cSld>
  <p:clrMapOvr>
    <a:masterClrMapping xmlns:a="http://schemas.openxmlformats.org/drawingml/2006/main"/>
  </p:clrMapOvr>
</p:sld>
</file>