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d71d38a591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f2d70a20946a9"/>
  </p:sldMasterIdLst>
  <p:sldIdLst>
    <p:sldId xmlns:r="http://schemas.openxmlformats.org/officeDocument/2006/relationships" id="256" r:id="R3c7c7f9dcd354b8b"/>
    <p:sldId xmlns:r="http://schemas.openxmlformats.org/officeDocument/2006/relationships" id="257" r:id="Rd430f9815124479a"/>
    <p:sldId xmlns:r="http://schemas.openxmlformats.org/officeDocument/2006/relationships" id="258" r:id="R63cac5e2139a4ae6"/>
    <p:sldId xmlns:r="http://schemas.openxmlformats.org/officeDocument/2006/relationships" id="259" r:id="R21f1f8e59bb048ca"/>
    <p:sldId xmlns:r="http://schemas.openxmlformats.org/officeDocument/2006/relationships" id="260" r:id="Rf19278d539734cb5"/>
    <p:sldId xmlns:r="http://schemas.openxmlformats.org/officeDocument/2006/relationships" id="261" r:id="R9d3f98b20af24ab7"/>
    <p:sldId xmlns:r="http://schemas.openxmlformats.org/officeDocument/2006/relationships" id="262" r:id="R6f38e76f3113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f2d70a20946a9" /><Relationship Type="http://schemas.openxmlformats.org/officeDocument/2006/relationships/slide" Target="/ppt/slides/slide1.xml" Id="R3c7c7f9dcd354b8b" /><Relationship Type="http://schemas.openxmlformats.org/officeDocument/2006/relationships/slide" Target="/ppt/slides/slide2.xml" Id="Rd430f9815124479a" /><Relationship Type="http://schemas.openxmlformats.org/officeDocument/2006/relationships/slide" Target="/ppt/slides/slide3.xml" Id="R63cac5e2139a4ae6" /><Relationship Type="http://schemas.openxmlformats.org/officeDocument/2006/relationships/slide" Target="/ppt/slides/slide4.xml" Id="R21f1f8e59bb048ca" /><Relationship Type="http://schemas.openxmlformats.org/officeDocument/2006/relationships/slide" Target="/ppt/slides/slide5.xml" Id="Rf19278d539734cb5" /><Relationship Type="http://schemas.openxmlformats.org/officeDocument/2006/relationships/slide" Target="/ppt/slides/slide6.xml" Id="R9d3f98b20af24ab7" /><Relationship Type="http://schemas.openxmlformats.org/officeDocument/2006/relationships/slide" Target="/ppt/slides/slide7.xml" Id="R6f38e76f3113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95370223b4b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9309b7f1f40d1" /><Relationship Type="http://schemas.openxmlformats.org/officeDocument/2006/relationships/theme" Target="/ppt/slideMasters/theme/theme1.xml" Id="Re332e25e121c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39309b7f1f40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8674d2eaf41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6ac9331b547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ffecdf0944c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81faf8b5846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5b5420a36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dd33709304b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b18dc6661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