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cfbbff8d3144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ab53df403c40b8"/>
  </p:sldMasterIdLst>
  <p:sldIdLst>
    <p:sldId xmlns:r="http://schemas.openxmlformats.org/officeDocument/2006/relationships" id="256" r:id="Rc8b4b17a54514686"/>
    <p:sldId xmlns:r="http://schemas.openxmlformats.org/officeDocument/2006/relationships" id="257" r:id="R495d4b2a5fde430c"/>
    <p:sldId xmlns:r="http://schemas.openxmlformats.org/officeDocument/2006/relationships" id="258" r:id="Rba7619d2fe124c56"/>
    <p:sldId xmlns:r="http://schemas.openxmlformats.org/officeDocument/2006/relationships" id="259" r:id="Rfba7d577ec1a4842"/>
    <p:sldId xmlns:r="http://schemas.openxmlformats.org/officeDocument/2006/relationships" id="260" r:id="R70339b7fdf9f4293"/>
    <p:sldId xmlns:r="http://schemas.openxmlformats.org/officeDocument/2006/relationships" id="261" r:id="Raed41962b8b84cdd"/>
    <p:sldId xmlns:r="http://schemas.openxmlformats.org/officeDocument/2006/relationships" id="262" r:id="Rca8949edcb4944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ab53df403c40b8" /><Relationship Type="http://schemas.openxmlformats.org/officeDocument/2006/relationships/slide" Target="/ppt/slides/slide1.xml" Id="Rc8b4b17a54514686" /><Relationship Type="http://schemas.openxmlformats.org/officeDocument/2006/relationships/slide" Target="/ppt/slides/slide2.xml" Id="R495d4b2a5fde430c" /><Relationship Type="http://schemas.openxmlformats.org/officeDocument/2006/relationships/slide" Target="/ppt/slides/slide3.xml" Id="Rba7619d2fe124c56" /><Relationship Type="http://schemas.openxmlformats.org/officeDocument/2006/relationships/slide" Target="/ppt/slides/slide4.xml" Id="Rfba7d577ec1a4842" /><Relationship Type="http://schemas.openxmlformats.org/officeDocument/2006/relationships/slide" Target="/ppt/slides/slide5.xml" Id="R70339b7fdf9f4293" /><Relationship Type="http://schemas.openxmlformats.org/officeDocument/2006/relationships/slide" Target="/ppt/slides/slide6.xml" Id="Raed41962b8b84cdd" /><Relationship Type="http://schemas.openxmlformats.org/officeDocument/2006/relationships/slide" Target="/ppt/slides/slide7.xml" Id="Rca8949edcb4944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56cda9b27c4d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3bac0d453471f" /><Relationship Type="http://schemas.openxmlformats.org/officeDocument/2006/relationships/theme" Target="/ppt/slideMasters/theme/theme1.xml" Id="R5bd90bb297734b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23bac0d45347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22a4205dd43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04410ad7f45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684ed76aa47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759045b7e43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5749ee9654b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c4c0866ca42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a0df0a12143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DIVIDENDE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DIVIDENDE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DIVIDENDE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DIVIDENDE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DIVIDENDE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DIVIDENDE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5 884 741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3 731 792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9 731 792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DIVIDENDE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DUNDER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SOLATI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SPURS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DIVIDENDE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Complér Accounting AS, Vestre Strømkaien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63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twh@shape.as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968 790 404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DIVIDENDE AS</a:t>
            </a:r>
          </a:p>
        </p:txBody>
      </p:sp>
    </p:spTree>
  </p:cSld>
  <p:clrMapOvr>
    <a:masterClrMapping xmlns:a="http://schemas.openxmlformats.org/drawingml/2006/main"/>
  </p:clrMapOvr>
</p:sld>
</file>