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ac917e702f46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91e3e9ee5840cd"/>
  </p:sldMasterIdLst>
  <p:sldIdLst>
    <p:sldId xmlns:r="http://schemas.openxmlformats.org/officeDocument/2006/relationships" id="256" r:id="R89b5ce7dc30c4688"/>
    <p:sldId xmlns:r="http://schemas.openxmlformats.org/officeDocument/2006/relationships" id="257" r:id="R2810ad67feaa4833"/>
    <p:sldId xmlns:r="http://schemas.openxmlformats.org/officeDocument/2006/relationships" id="258" r:id="R1699cbc761514c18"/>
    <p:sldId xmlns:r="http://schemas.openxmlformats.org/officeDocument/2006/relationships" id="259" r:id="R91f93f94f34042c7"/>
    <p:sldId xmlns:r="http://schemas.openxmlformats.org/officeDocument/2006/relationships" id="260" r:id="Raa62ff5003bb472f"/>
    <p:sldId xmlns:r="http://schemas.openxmlformats.org/officeDocument/2006/relationships" id="261" r:id="Rb282d000d4c94fec"/>
    <p:sldId xmlns:r="http://schemas.openxmlformats.org/officeDocument/2006/relationships" id="262" r:id="R3d18d349d8764f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91e3e9ee5840cd" /><Relationship Type="http://schemas.openxmlformats.org/officeDocument/2006/relationships/slide" Target="/ppt/slides/slide1.xml" Id="R89b5ce7dc30c4688" /><Relationship Type="http://schemas.openxmlformats.org/officeDocument/2006/relationships/slide" Target="/ppt/slides/slide2.xml" Id="R2810ad67feaa4833" /><Relationship Type="http://schemas.openxmlformats.org/officeDocument/2006/relationships/slide" Target="/ppt/slides/slide3.xml" Id="R1699cbc761514c18" /><Relationship Type="http://schemas.openxmlformats.org/officeDocument/2006/relationships/slide" Target="/ppt/slides/slide4.xml" Id="R91f93f94f34042c7" /><Relationship Type="http://schemas.openxmlformats.org/officeDocument/2006/relationships/slide" Target="/ppt/slides/slide5.xml" Id="Raa62ff5003bb472f" /><Relationship Type="http://schemas.openxmlformats.org/officeDocument/2006/relationships/slide" Target="/ppt/slides/slide6.xml" Id="Rb282d000d4c94fec" /><Relationship Type="http://schemas.openxmlformats.org/officeDocument/2006/relationships/slide" Target="/ppt/slides/slide7.xml" Id="R3d18d349d8764f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0728c4f8f046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7f934be9944ba" /><Relationship Type="http://schemas.openxmlformats.org/officeDocument/2006/relationships/theme" Target="/ppt/slideMasters/theme/theme1.xml" Id="R575162fd9a6548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17f934be9944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6cf97100547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217deae1441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12d5297e943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40540a81242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1911b2a9f4e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7111ee1594e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a8f42cfbf4d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BALLANGEN VASKERI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VASKERI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BALLANGEN VASKERI AS ble etablert [år] og holder til i Ballangen.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VASKERI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VASKERI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VASKERI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2 172 922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241 586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178 747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669 106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VASKERI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WINTHER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VASKERI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Bjørkåsv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8540 Ballangen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92 87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968 727 613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VASKERI AS</a:t>
            </a:r>
          </a:p>
        </p:txBody>
      </p:sp>
    </p:spTree>
  </p:cSld>
  <p:clrMapOvr>
    <a:masterClrMapping xmlns:a="http://schemas.openxmlformats.org/drawingml/2006/main"/>
  </p:clrMapOvr>
</p:sld>
</file>