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a4755cc1f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489fc17f854e49"/>
  </p:sldMasterIdLst>
  <p:sldIdLst>
    <p:sldId xmlns:r="http://schemas.openxmlformats.org/officeDocument/2006/relationships" id="256" r:id="R71e3f76e38bf44fe"/>
    <p:sldId xmlns:r="http://schemas.openxmlformats.org/officeDocument/2006/relationships" id="257" r:id="Rbc2b403c6e1a492f"/>
    <p:sldId xmlns:r="http://schemas.openxmlformats.org/officeDocument/2006/relationships" id="258" r:id="R30e76af9004e47b7"/>
    <p:sldId xmlns:r="http://schemas.openxmlformats.org/officeDocument/2006/relationships" id="259" r:id="R6e545e13cb3f43cc"/>
    <p:sldId xmlns:r="http://schemas.openxmlformats.org/officeDocument/2006/relationships" id="260" r:id="R92cdc6d395004fb2"/>
    <p:sldId xmlns:r="http://schemas.openxmlformats.org/officeDocument/2006/relationships" id="261" r:id="R480470546f7f43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89fc17f854e49" /><Relationship Type="http://schemas.openxmlformats.org/officeDocument/2006/relationships/slide" Target="/ppt/slides/slide1.xml" Id="R71e3f76e38bf44fe" /><Relationship Type="http://schemas.openxmlformats.org/officeDocument/2006/relationships/slide" Target="/ppt/slides/slide2.xml" Id="Rbc2b403c6e1a492f" /><Relationship Type="http://schemas.openxmlformats.org/officeDocument/2006/relationships/slide" Target="/ppt/slides/slide3.xml" Id="R30e76af9004e47b7" /><Relationship Type="http://schemas.openxmlformats.org/officeDocument/2006/relationships/slide" Target="/ppt/slides/slide4.xml" Id="R6e545e13cb3f43cc" /><Relationship Type="http://schemas.openxmlformats.org/officeDocument/2006/relationships/slide" Target="/ppt/slides/slide5.xml" Id="R92cdc6d395004fb2" /><Relationship Type="http://schemas.openxmlformats.org/officeDocument/2006/relationships/slide" Target="/ppt/slides/slide6.xml" Id="R480470546f7f43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4d576585d44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9acc562f44a9b" /><Relationship Type="http://schemas.openxmlformats.org/officeDocument/2006/relationships/theme" Target="/ppt/slideMasters/theme/theme1.xml" Id="R6b8549d5f770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9acc562f4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4b26bb0c1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4b5284542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26b43af43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26f0a20e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002e343f74b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6b7ef7573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NÆRBØ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NÆRBØ SA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504 426 592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8 383 329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93 454 778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173 571 717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79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naerbo@coop.no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968 712 233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