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df8833b319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08446abcd64a4f"/>
  </p:sldMasterIdLst>
  <p:sldIdLst>
    <p:sldId xmlns:r="http://schemas.openxmlformats.org/officeDocument/2006/relationships" id="256" r:id="R52a1fe700f1244ed"/>
    <p:sldId xmlns:r="http://schemas.openxmlformats.org/officeDocument/2006/relationships" id="257" r:id="R08597ec7513c49f1"/>
    <p:sldId xmlns:r="http://schemas.openxmlformats.org/officeDocument/2006/relationships" id="258" r:id="R419db3719e754538"/>
    <p:sldId xmlns:r="http://schemas.openxmlformats.org/officeDocument/2006/relationships" id="259" r:id="Rc70cac861b1f4124"/>
    <p:sldId xmlns:r="http://schemas.openxmlformats.org/officeDocument/2006/relationships" id="260" r:id="R0a49898f82264949"/>
    <p:sldId xmlns:r="http://schemas.openxmlformats.org/officeDocument/2006/relationships" id="261" r:id="R50230a462c07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08446abcd64a4f" /><Relationship Type="http://schemas.openxmlformats.org/officeDocument/2006/relationships/slide" Target="/ppt/slides/slide1.xml" Id="R52a1fe700f1244ed" /><Relationship Type="http://schemas.openxmlformats.org/officeDocument/2006/relationships/slide" Target="/ppt/slides/slide2.xml" Id="R08597ec7513c49f1" /><Relationship Type="http://schemas.openxmlformats.org/officeDocument/2006/relationships/slide" Target="/ppt/slides/slide3.xml" Id="R419db3719e754538" /><Relationship Type="http://schemas.openxmlformats.org/officeDocument/2006/relationships/slide" Target="/ppt/slides/slide4.xml" Id="Rc70cac861b1f4124" /><Relationship Type="http://schemas.openxmlformats.org/officeDocument/2006/relationships/slide" Target="/ppt/slides/slide5.xml" Id="R0a49898f82264949" /><Relationship Type="http://schemas.openxmlformats.org/officeDocument/2006/relationships/slide" Target="/ppt/slides/slide6.xml" Id="R50230a462c07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3ce47464b47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e088cc548444a" /><Relationship Type="http://schemas.openxmlformats.org/officeDocument/2006/relationships/theme" Target="/ppt/slideMasters/theme/theme1.xml" Id="Rb40c1883c75040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ce088cc54844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00b0034da4d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a5854454b42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3fd19c444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27ce491d543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9dc2a67a0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318b343384f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COOP NÆRBØ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NÆRBØ SA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504 426 592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8 383 329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10 435 239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93 454 778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173 571 717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79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naerbo@coop.no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968 712 233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