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13c4771b494f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c965bf3a6748d6"/>
  </p:sldMasterIdLst>
  <p:sldIdLst>
    <p:sldId xmlns:r="http://schemas.openxmlformats.org/officeDocument/2006/relationships" id="256" r:id="R022603cf187243eb"/>
    <p:sldId xmlns:r="http://schemas.openxmlformats.org/officeDocument/2006/relationships" id="257" r:id="R3d883a6c5aa04f39"/>
    <p:sldId xmlns:r="http://schemas.openxmlformats.org/officeDocument/2006/relationships" id="258" r:id="Rf233c3be2bb44a47"/>
    <p:sldId xmlns:r="http://schemas.openxmlformats.org/officeDocument/2006/relationships" id="259" r:id="R13c6cca8d4ec4d48"/>
    <p:sldId xmlns:r="http://schemas.openxmlformats.org/officeDocument/2006/relationships" id="260" r:id="R45469c0442614b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c965bf3a6748d6" /><Relationship Type="http://schemas.openxmlformats.org/officeDocument/2006/relationships/slide" Target="/ppt/slides/slide1.xml" Id="R022603cf187243eb" /><Relationship Type="http://schemas.openxmlformats.org/officeDocument/2006/relationships/slide" Target="/ppt/slides/slide2.xml" Id="R3d883a6c5aa04f39" /><Relationship Type="http://schemas.openxmlformats.org/officeDocument/2006/relationships/slide" Target="/ppt/slides/slide3.xml" Id="Rf233c3be2bb44a47" /><Relationship Type="http://schemas.openxmlformats.org/officeDocument/2006/relationships/slide" Target="/ppt/slides/slide4.xml" Id="R13c6cca8d4ec4d48" /><Relationship Type="http://schemas.openxmlformats.org/officeDocument/2006/relationships/slide" Target="/ppt/slides/slide5.xml" Id="R45469c0442614b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e5c8e895942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f5d22dc074616" /><Relationship Type="http://schemas.openxmlformats.org/officeDocument/2006/relationships/theme" Target="/ppt/slideMasters/theme/theme1.xml" Id="Rfeed62db5af644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8f5d22dc0746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163c0839f45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45a3a936848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39f4128ad44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0955ec98d4a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c6b34d8224f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NORPAK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968 705 849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