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742005b03a49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240f38764b4ce9"/>
  </p:sldMasterIdLst>
  <p:sldIdLst>
    <p:sldId xmlns:r="http://schemas.openxmlformats.org/officeDocument/2006/relationships" id="256" r:id="R4387ec47a701414d"/>
    <p:sldId xmlns:r="http://schemas.openxmlformats.org/officeDocument/2006/relationships" id="257" r:id="Red22870fb03540f9"/>
    <p:sldId xmlns:r="http://schemas.openxmlformats.org/officeDocument/2006/relationships" id="258" r:id="Re91dec80626045c5"/>
    <p:sldId xmlns:r="http://schemas.openxmlformats.org/officeDocument/2006/relationships" id="259" r:id="Rdab16e7c28bc46bf"/>
    <p:sldId xmlns:r="http://schemas.openxmlformats.org/officeDocument/2006/relationships" id="260" r:id="Rb7dbcfdd5a4e4d24"/>
    <p:sldId xmlns:r="http://schemas.openxmlformats.org/officeDocument/2006/relationships" id="261" r:id="Rba4a9762fdcd4979"/>
    <p:sldId xmlns:r="http://schemas.openxmlformats.org/officeDocument/2006/relationships" id="262" r:id="R416f9fe18cf544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240f38764b4ce9" /><Relationship Type="http://schemas.openxmlformats.org/officeDocument/2006/relationships/slide" Target="/ppt/slides/slide1.xml" Id="R4387ec47a701414d" /><Relationship Type="http://schemas.openxmlformats.org/officeDocument/2006/relationships/slide" Target="/ppt/slides/slide2.xml" Id="Red22870fb03540f9" /><Relationship Type="http://schemas.openxmlformats.org/officeDocument/2006/relationships/slide" Target="/ppt/slides/slide3.xml" Id="Re91dec80626045c5" /><Relationship Type="http://schemas.openxmlformats.org/officeDocument/2006/relationships/slide" Target="/ppt/slides/slide4.xml" Id="Rdab16e7c28bc46bf" /><Relationship Type="http://schemas.openxmlformats.org/officeDocument/2006/relationships/slide" Target="/ppt/slides/slide5.xml" Id="Rb7dbcfdd5a4e4d24" /><Relationship Type="http://schemas.openxmlformats.org/officeDocument/2006/relationships/slide" Target="/ppt/slides/slide6.xml" Id="Rba4a9762fdcd4979" /><Relationship Type="http://schemas.openxmlformats.org/officeDocument/2006/relationships/slide" Target="/ppt/slides/slide7.xml" Id="R416f9fe18cf544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3d10bf26a449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6cb0013614a8c" /><Relationship Type="http://schemas.openxmlformats.org/officeDocument/2006/relationships/theme" Target="/ppt/slideMasters/theme/theme1.xml" Id="R7d6ed00e2c0243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c6cb0013614a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34ce1dfbf49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2f8d9884742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e410b3e0341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ac55f577c43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89befd8664f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32eaed6f143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d85a25f7a4d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FRISKUS TRIM &amp; HELSE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FRISKUS TRIM &amp; HELSE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9 050 105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2 363 007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1 841 513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484 495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5 103 052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HAANSHUUS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968 649 639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FRISKUS TRIM &amp; HELSE AS</a:t>
            </a:r>
          </a:p>
        </p:txBody>
      </p:sp>
    </p:spTree>
  </p:cSld>
  <p:clrMapOvr>
    <a:masterClrMapping xmlns:a="http://schemas.openxmlformats.org/drawingml/2006/main"/>
  </p:clrMapOvr>
</p:sld>
</file>