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4447515a624a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1525a9da44a21"/>
  </p:sldMasterIdLst>
  <p:sldIdLst>
    <p:sldId xmlns:r="http://schemas.openxmlformats.org/officeDocument/2006/relationships" id="256" r:id="Rd790110082d243f6"/>
    <p:sldId xmlns:r="http://schemas.openxmlformats.org/officeDocument/2006/relationships" id="257" r:id="Rd0898de4da4545e8"/>
    <p:sldId xmlns:r="http://schemas.openxmlformats.org/officeDocument/2006/relationships" id="258" r:id="Re707f1baa5e349b7"/>
    <p:sldId xmlns:r="http://schemas.openxmlformats.org/officeDocument/2006/relationships" id="259" r:id="R39217e501436424e"/>
    <p:sldId xmlns:r="http://schemas.openxmlformats.org/officeDocument/2006/relationships" id="260" r:id="R611a1e990acc495f"/>
    <p:sldId xmlns:r="http://schemas.openxmlformats.org/officeDocument/2006/relationships" id="261" r:id="Rfd2dd2f2a7c743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1525a9da44a21" /><Relationship Type="http://schemas.openxmlformats.org/officeDocument/2006/relationships/slide" Target="/ppt/slides/slide1.xml" Id="Rd790110082d243f6" /><Relationship Type="http://schemas.openxmlformats.org/officeDocument/2006/relationships/slide" Target="/ppt/slides/slide2.xml" Id="Rd0898de4da4545e8" /><Relationship Type="http://schemas.openxmlformats.org/officeDocument/2006/relationships/slide" Target="/ppt/slides/slide3.xml" Id="Re707f1baa5e349b7" /><Relationship Type="http://schemas.openxmlformats.org/officeDocument/2006/relationships/slide" Target="/ppt/slides/slide4.xml" Id="R39217e501436424e" /><Relationship Type="http://schemas.openxmlformats.org/officeDocument/2006/relationships/slide" Target="/ppt/slides/slide5.xml" Id="R611a1e990acc495f" /><Relationship Type="http://schemas.openxmlformats.org/officeDocument/2006/relationships/slide" Target="/ppt/slides/slide6.xml" Id="Rfd2dd2f2a7c743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2a32f4cbc44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b28e3220c42bd" /><Relationship Type="http://schemas.openxmlformats.org/officeDocument/2006/relationships/theme" Target="/ppt/slideMasters/theme/theme1.xml" Id="R322fa5775d324a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9b28e3220c42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d92b89c3a45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7df03900e47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68b3fa7ea4d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6720d52e84c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2c111fdc3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5b953be9c4d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968 578 049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