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cdb21d1c1c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5ae9181224d6e"/>
  </p:sldMasterIdLst>
  <p:sldIdLst>
    <p:sldId xmlns:r="http://schemas.openxmlformats.org/officeDocument/2006/relationships" id="256" r:id="Rc6187d09f2514977"/>
    <p:sldId xmlns:r="http://schemas.openxmlformats.org/officeDocument/2006/relationships" id="257" r:id="R00059599ddd24392"/>
    <p:sldId xmlns:r="http://schemas.openxmlformats.org/officeDocument/2006/relationships" id="258" r:id="Reeb20f66e16e4e66"/>
    <p:sldId xmlns:r="http://schemas.openxmlformats.org/officeDocument/2006/relationships" id="259" r:id="Rf5381feb64454136"/>
    <p:sldId xmlns:r="http://schemas.openxmlformats.org/officeDocument/2006/relationships" id="260" r:id="R212be04a5be44571"/>
    <p:sldId xmlns:r="http://schemas.openxmlformats.org/officeDocument/2006/relationships" id="261" r:id="R7590098a83a14267"/>
    <p:sldId xmlns:r="http://schemas.openxmlformats.org/officeDocument/2006/relationships" id="262" r:id="R5c83d6f2fb994d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5ae9181224d6e" /><Relationship Type="http://schemas.openxmlformats.org/officeDocument/2006/relationships/slide" Target="/ppt/slides/slide1.xml" Id="Rc6187d09f2514977" /><Relationship Type="http://schemas.openxmlformats.org/officeDocument/2006/relationships/slide" Target="/ppt/slides/slide2.xml" Id="R00059599ddd24392" /><Relationship Type="http://schemas.openxmlformats.org/officeDocument/2006/relationships/slide" Target="/ppt/slides/slide3.xml" Id="Reeb20f66e16e4e66" /><Relationship Type="http://schemas.openxmlformats.org/officeDocument/2006/relationships/slide" Target="/ppt/slides/slide4.xml" Id="Rf5381feb64454136" /><Relationship Type="http://schemas.openxmlformats.org/officeDocument/2006/relationships/slide" Target="/ppt/slides/slide5.xml" Id="R212be04a5be44571" /><Relationship Type="http://schemas.openxmlformats.org/officeDocument/2006/relationships/slide" Target="/ppt/slides/slide6.xml" Id="R7590098a83a14267" /><Relationship Type="http://schemas.openxmlformats.org/officeDocument/2006/relationships/slide" Target="/ppt/slides/slide7.xml" Id="R5c83d6f2fb994d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4331ab97548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bd7f6e96e40c1" /><Relationship Type="http://schemas.openxmlformats.org/officeDocument/2006/relationships/theme" Target="/ppt/slideMasters/theme/theme1.xml" Id="R95bf8d54162945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4bd7f6e96e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f9e0559c045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aa5c4e97e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a3dcfccdc4f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cb9b5b2a740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8193d3f97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24ac37a9945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e2ff2410d46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VIKINGO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7 197 048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7 477 301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 KLINKBY ULDBÆK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01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968 572 385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VIKINGO AS</a:t>
            </a:r>
          </a:p>
        </p:txBody>
      </p:sp>
    </p:spTree>
  </p:cSld>
  <p:clrMapOvr>
    <a:masterClrMapping xmlns:a="http://schemas.openxmlformats.org/drawingml/2006/main"/>
  </p:clrMapOvr>
</p:sld>
</file>