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b80707b01a47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b3b1eabbff4275"/>
  </p:sldMasterIdLst>
  <p:sldIdLst>
    <p:sldId xmlns:r="http://schemas.openxmlformats.org/officeDocument/2006/relationships" id="256" r:id="R997fa9517a69461b"/>
    <p:sldId xmlns:r="http://schemas.openxmlformats.org/officeDocument/2006/relationships" id="257" r:id="R833cc82146bc449f"/>
    <p:sldId xmlns:r="http://schemas.openxmlformats.org/officeDocument/2006/relationships" id="258" r:id="R262a6f2dbe9b4fcc"/>
    <p:sldId xmlns:r="http://schemas.openxmlformats.org/officeDocument/2006/relationships" id="259" r:id="Rb60d254292514ed6"/>
    <p:sldId xmlns:r="http://schemas.openxmlformats.org/officeDocument/2006/relationships" id="260" r:id="Rfc055b5c22614c91"/>
    <p:sldId xmlns:r="http://schemas.openxmlformats.org/officeDocument/2006/relationships" id="261" r:id="R35d397e14d884c85"/>
    <p:sldId xmlns:r="http://schemas.openxmlformats.org/officeDocument/2006/relationships" id="262" r:id="R8777b6a08a494b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3b1eabbff4275" /><Relationship Type="http://schemas.openxmlformats.org/officeDocument/2006/relationships/slide" Target="/ppt/slides/slide1.xml" Id="R997fa9517a69461b" /><Relationship Type="http://schemas.openxmlformats.org/officeDocument/2006/relationships/slide" Target="/ppt/slides/slide2.xml" Id="R833cc82146bc449f" /><Relationship Type="http://schemas.openxmlformats.org/officeDocument/2006/relationships/slide" Target="/ppt/slides/slide3.xml" Id="R262a6f2dbe9b4fcc" /><Relationship Type="http://schemas.openxmlformats.org/officeDocument/2006/relationships/slide" Target="/ppt/slides/slide4.xml" Id="Rb60d254292514ed6" /><Relationship Type="http://schemas.openxmlformats.org/officeDocument/2006/relationships/slide" Target="/ppt/slides/slide5.xml" Id="Rfc055b5c22614c91" /><Relationship Type="http://schemas.openxmlformats.org/officeDocument/2006/relationships/slide" Target="/ppt/slides/slide6.xml" Id="R35d397e14d884c85" /><Relationship Type="http://schemas.openxmlformats.org/officeDocument/2006/relationships/slide" Target="/ppt/slides/slide7.xml" Id="R8777b6a08a494b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ff3286c1d47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7ed38e5d24fb9" /><Relationship Type="http://schemas.openxmlformats.org/officeDocument/2006/relationships/theme" Target="/ppt/slideMasters/theme/theme1.xml" Id="Rec4374bf84dc45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a7ed38e5d24f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a9df9d65244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e6887c1e34b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b73ff6a0b46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1ec74ca56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c97dd798248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54afe0f1a4d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0e963ab8242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FALKENBERG REGNSKAPSBYRÅ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FALKENBERG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FALKENBERG REGNSKAPSBYRÅ AS ble etablert [år] og holder til i Nesodden.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FALKENBERG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FALKENBERG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FALKENBERG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6 129 120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1 054 390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840 918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941 304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FALKENBERG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FALKENBERG TRULS GAHRE  –  93,0 %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FALKENBERG LINE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FALKENBERG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Hagelundveien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1459 Nesodden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96 53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968 460 072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FALKENBERG REGNSKAPSBYRÅ AS</a:t>
            </a:r>
          </a:p>
        </p:txBody>
      </p:sp>
    </p:spTree>
  </p:cSld>
  <p:clrMapOvr>
    <a:masterClrMapping xmlns:a="http://schemas.openxmlformats.org/drawingml/2006/main"/>
  </p:clrMapOvr>
</p:sld>
</file>