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50e8539e944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74ddaa91b4078"/>
  </p:sldMasterIdLst>
  <p:sldIdLst>
    <p:sldId xmlns:r="http://schemas.openxmlformats.org/officeDocument/2006/relationships" id="256" r:id="R389e2f1468c74aad"/>
    <p:sldId xmlns:r="http://schemas.openxmlformats.org/officeDocument/2006/relationships" id="257" r:id="R3701bb2ecd564465"/>
    <p:sldId xmlns:r="http://schemas.openxmlformats.org/officeDocument/2006/relationships" id="258" r:id="R8ce8848c3ef0432b"/>
    <p:sldId xmlns:r="http://schemas.openxmlformats.org/officeDocument/2006/relationships" id="259" r:id="Rf4c0bce25fcc4e95"/>
    <p:sldId xmlns:r="http://schemas.openxmlformats.org/officeDocument/2006/relationships" id="260" r:id="R093d6b8481d1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74ddaa91b4078" /><Relationship Type="http://schemas.openxmlformats.org/officeDocument/2006/relationships/slide" Target="/ppt/slides/slide1.xml" Id="R389e2f1468c74aad" /><Relationship Type="http://schemas.openxmlformats.org/officeDocument/2006/relationships/slide" Target="/ppt/slides/slide2.xml" Id="R3701bb2ecd564465" /><Relationship Type="http://schemas.openxmlformats.org/officeDocument/2006/relationships/slide" Target="/ppt/slides/slide3.xml" Id="R8ce8848c3ef0432b" /><Relationship Type="http://schemas.openxmlformats.org/officeDocument/2006/relationships/slide" Target="/ppt/slides/slide4.xml" Id="Rf4c0bce25fcc4e95" /><Relationship Type="http://schemas.openxmlformats.org/officeDocument/2006/relationships/slide" Target="/ppt/slides/slide5.xml" Id="R093d6b8481d1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722680deb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9de24a3bd4e95" /><Relationship Type="http://schemas.openxmlformats.org/officeDocument/2006/relationships/theme" Target="/ppt/slideMasters/theme/theme1.xml" Id="R9004f6da1a2e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9de24a3bd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114681fea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3186e7748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2d529d8a6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4fda7bbb4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f383f920d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