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c34612aa4d49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ab119e0bfe4e7c"/>
  </p:sldMasterIdLst>
  <p:sldIdLst>
    <p:sldId xmlns:r="http://schemas.openxmlformats.org/officeDocument/2006/relationships" id="256" r:id="Red57c714da4f4432"/>
    <p:sldId xmlns:r="http://schemas.openxmlformats.org/officeDocument/2006/relationships" id="257" r:id="Rd7e6ba0fa81e4f5d"/>
    <p:sldId xmlns:r="http://schemas.openxmlformats.org/officeDocument/2006/relationships" id="258" r:id="R7893d50093e44947"/>
    <p:sldId xmlns:r="http://schemas.openxmlformats.org/officeDocument/2006/relationships" id="259" r:id="R81ca7b3ac4fb4158"/>
    <p:sldId xmlns:r="http://schemas.openxmlformats.org/officeDocument/2006/relationships" id="260" r:id="R9b6314ce089740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ab119e0bfe4e7c" /><Relationship Type="http://schemas.openxmlformats.org/officeDocument/2006/relationships/slide" Target="/ppt/slides/slide1.xml" Id="Red57c714da4f4432" /><Relationship Type="http://schemas.openxmlformats.org/officeDocument/2006/relationships/slide" Target="/ppt/slides/slide2.xml" Id="Rd7e6ba0fa81e4f5d" /><Relationship Type="http://schemas.openxmlformats.org/officeDocument/2006/relationships/slide" Target="/ppt/slides/slide3.xml" Id="R7893d50093e44947" /><Relationship Type="http://schemas.openxmlformats.org/officeDocument/2006/relationships/slide" Target="/ppt/slides/slide4.xml" Id="R81ca7b3ac4fb4158" /><Relationship Type="http://schemas.openxmlformats.org/officeDocument/2006/relationships/slide" Target="/ppt/slides/slide5.xml" Id="R9b6314ce089740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b7ee8f26af49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b2a207dbb4621" /><Relationship Type="http://schemas.openxmlformats.org/officeDocument/2006/relationships/theme" Target="/ppt/slideMasters/theme/theme1.xml" Id="Rf87df5d9efec45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bb2a207dbb46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020c2b99444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e2ceee6f84f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71c2433be64a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8d7a188c845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7b9c0f7ca45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ØIVIND ÅSMANN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ØIVIND ÅSMANN ble etablert [år] og holder til i Mogreina.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Smedbråtavegen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2054 Mogreina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asmann@online.no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968 352 113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