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7613ef39bd4b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5c08ef264f47a4"/>
  </p:sldMasterIdLst>
  <p:sldIdLst>
    <p:sldId xmlns:r="http://schemas.openxmlformats.org/officeDocument/2006/relationships" id="256" r:id="R4121d8ed474d4152"/>
    <p:sldId xmlns:r="http://schemas.openxmlformats.org/officeDocument/2006/relationships" id="257" r:id="R3f088b61ff8e43e2"/>
    <p:sldId xmlns:r="http://schemas.openxmlformats.org/officeDocument/2006/relationships" id="258" r:id="R4ac4cfb458ab4604"/>
    <p:sldId xmlns:r="http://schemas.openxmlformats.org/officeDocument/2006/relationships" id="259" r:id="R01ce9d17714f4487"/>
    <p:sldId xmlns:r="http://schemas.openxmlformats.org/officeDocument/2006/relationships" id="260" r:id="R84161e3217b246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c08ef264f47a4" /><Relationship Type="http://schemas.openxmlformats.org/officeDocument/2006/relationships/slide" Target="/ppt/slides/slide1.xml" Id="R4121d8ed474d4152" /><Relationship Type="http://schemas.openxmlformats.org/officeDocument/2006/relationships/slide" Target="/ppt/slides/slide2.xml" Id="R3f088b61ff8e43e2" /><Relationship Type="http://schemas.openxmlformats.org/officeDocument/2006/relationships/slide" Target="/ppt/slides/slide3.xml" Id="R4ac4cfb458ab4604" /><Relationship Type="http://schemas.openxmlformats.org/officeDocument/2006/relationships/slide" Target="/ppt/slides/slide4.xml" Id="R01ce9d17714f4487" /><Relationship Type="http://schemas.openxmlformats.org/officeDocument/2006/relationships/slide" Target="/ppt/slides/slide5.xml" Id="R84161e3217b246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514b3a1c146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8f6c0d6114db2" /><Relationship Type="http://schemas.openxmlformats.org/officeDocument/2006/relationships/theme" Target="/ppt/slideMasters/theme/theme1.xml" Id="Ra095d84784ca4d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38f6c0d6114d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f9e585f214d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192bd46e543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86706857b4d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745c0c28e4e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6729fa0d746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ÅSMANN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ÅSMANN ble etablert [år] og holder til i Mogreina.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Smedbråtavegen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2054 Mogreina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asmann@online.no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