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facf815c4b48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1756cf02d4cc5"/>
  </p:sldMasterIdLst>
  <p:sldIdLst>
    <p:sldId xmlns:r="http://schemas.openxmlformats.org/officeDocument/2006/relationships" id="256" r:id="R17da60a84c754706"/>
    <p:sldId xmlns:r="http://schemas.openxmlformats.org/officeDocument/2006/relationships" id="257" r:id="R1114f6342a954bb0"/>
    <p:sldId xmlns:r="http://schemas.openxmlformats.org/officeDocument/2006/relationships" id="258" r:id="Re5009649c609470c"/>
    <p:sldId xmlns:r="http://schemas.openxmlformats.org/officeDocument/2006/relationships" id="259" r:id="R69ecd98bbe9e4bc0"/>
    <p:sldId xmlns:r="http://schemas.openxmlformats.org/officeDocument/2006/relationships" id="260" r:id="R10daab5f209b49a9"/>
    <p:sldId xmlns:r="http://schemas.openxmlformats.org/officeDocument/2006/relationships" id="261" r:id="R50bbae150ae6491c"/>
    <p:sldId xmlns:r="http://schemas.openxmlformats.org/officeDocument/2006/relationships" id="262" r:id="R58dd0ae4e4f4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1756cf02d4cc5" /><Relationship Type="http://schemas.openxmlformats.org/officeDocument/2006/relationships/slide" Target="/ppt/slides/slide1.xml" Id="R17da60a84c754706" /><Relationship Type="http://schemas.openxmlformats.org/officeDocument/2006/relationships/slide" Target="/ppt/slides/slide2.xml" Id="R1114f6342a954bb0" /><Relationship Type="http://schemas.openxmlformats.org/officeDocument/2006/relationships/slide" Target="/ppt/slides/slide3.xml" Id="Re5009649c609470c" /><Relationship Type="http://schemas.openxmlformats.org/officeDocument/2006/relationships/slide" Target="/ppt/slides/slide4.xml" Id="R69ecd98bbe9e4bc0" /><Relationship Type="http://schemas.openxmlformats.org/officeDocument/2006/relationships/slide" Target="/ppt/slides/slide5.xml" Id="R10daab5f209b49a9" /><Relationship Type="http://schemas.openxmlformats.org/officeDocument/2006/relationships/slide" Target="/ppt/slides/slide6.xml" Id="R50bbae150ae6491c" /><Relationship Type="http://schemas.openxmlformats.org/officeDocument/2006/relationships/slide" Target="/ppt/slides/slide7.xml" Id="R58dd0ae4e4f4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9542c9d8a41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c1c2ad5ea47f1" /><Relationship Type="http://schemas.openxmlformats.org/officeDocument/2006/relationships/theme" Target="/ppt/slideMasters/theme/theme1.xml" Id="R96ad2e00ab2f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6c1c2ad5ea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1dde828a3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56d7c4aa84d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cd231b2bb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d43067d5c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e048040104d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dfdc55043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229197464b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KNUT INGE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KNUT INGE LARSEN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5 929 944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−1 240 991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INGE LARSEN  –  96,2 %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KINE NYGÅRD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HALVOR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LARSEN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kilar@broadpark.no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968 122 452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