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460967aaa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4d20b0a7e4796"/>
  </p:sldMasterIdLst>
  <p:sldIdLst>
    <p:sldId xmlns:r="http://schemas.openxmlformats.org/officeDocument/2006/relationships" id="256" r:id="Rd5f10387a62347ff"/>
    <p:sldId xmlns:r="http://schemas.openxmlformats.org/officeDocument/2006/relationships" id="257" r:id="Rcfd4c02751af4a24"/>
    <p:sldId xmlns:r="http://schemas.openxmlformats.org/officeDocument/2006/relationships" id="258" r:id="R31dfa411d85f4baf"/>
    <p:sldId xmlns:r="http://schemas.openxmlformats.org/officeDocument/2006/relationships" id="259" r:id="R05e802a707064627"/>
    <p:sldId xmlns:r="http://schemas.openxmlformats.org/officeDocument/2006/relationships" id="260" r:id="R3ca772bf3d0a453e"/>
    <p:sldId xmlns:r="http://schemas.openxmlformats.org/officeDocument/2006/relationships" id="261" r:id="Rf25f745fdad84b9a"/>
    <p:sldId xmlns:r="http://schemas.openxmlformats.org/officeDocument/2006/relationships" id="262" r:id="Rea9ab891e5dd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4d20b0a7e4796" /><Relationship Type="http://schemas.openxmlformats.org/officeDocument/2006/relationships/slide" Target="/ppt/slides/slide1.xml" Id="Rd5f10387a62347ff" /><Relationship Type="http://schemas.openxmlformats.org/officeDocument/2006/relationships/slide" Target="/ppt/slides/slide2.xml" Id="Rcfd4c02751af4a24" /><Relationship Type="http://schemas.openxmlformats.org/officeDocument/2006/relationships/slide" Target="/ppt/slides/slide3.xml" Id="R31dfa411d85f4baf" /><Relationship Type="http://schemas.openxmlformats.org/officeDocument/2006/relationships/slide" Target="/ppt/slides/slide4.xml" Id="R05e802a707064627" /><Relationship Type="http://schemas.openxmlformats.org/officeDocument/2006/relationships/slide" Target="/ppt/slides/slide5.xml" Id="R3ca772bf3d0a453e" /><Relationship Type="http://schemas.openxmlformats.org/officeDocument/2006/relationships/slide" Target="/ppt/slides/slide6.xml" Id="Rf25f745fdad84b9a" /><Relationship Type="http://schemas.openxmlformats.org/officeDocument/2006/relationships/slide" Target="/ppt/slides/slide7.xml" Id="Rea9ab891e5dd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3ba75fdb6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25397b8940e7" /><Relationship Type="http://schemas.openxmlformats.org/officeDocument/2006/relationships/theme" Target="/ppt/slideMasters/theme/theme1.xml" Id="R0bf2ef1c5fdf4b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825397b89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0c52f72fa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2fe06b56a44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f938a8eef41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ade3b88a9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ff9331bc45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14ae4175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5bd6a7259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KNUT INGE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KNUT INGE LARSEN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LARSEN  –  96,2 %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KINE NYGÅRD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HALVOR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LARSEN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kilar@broadpark.no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968 122 452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