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aa4713314d43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fcf43158c64075"/>
  </p:sldMasterIdLst>
  <p:sldIdLst>
    <p:sldId xmlns:r="http://schemas.openxmlformats.org/officeDocument/2006/relationships" id="256" r:id="R8c80510028a94f42"/>
    <p:sldId xmlns:r="http://schemas.openxmlformats.org/officeDocument/2006/relationships" id="257" r:id="R3d92555933504b3a"/>
    <p:sldId xmlns:r="http://schemas.openxmlformats.org/officeDocument/2006/relationships" id="258" r:id="R15a2ffab62054429"/>
    <p:sldId xmlns:r="http://schemas.openxmlformats.org/officeDocument/2006/relationships" id="259" r:id="Rf138d4e709c24add"/>
    <p:sldId xmlns:r="http://schemas.openxmlformats.org/officeDocument/2006/relationships" id="260" r:id="R69afddded9924147"/>
    <p:sldId xmlns:r="http://schemas.openxmlformats.org/officeDocument/2006/relationships" id="261" r:id="R55aa8acaaa774fce"/>
    <p:sldId xmlns:r="http://schemas.openxmlformats.org/officeDocument/2006/relationships" id="262" r:id="Rc020b538da294a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fcf43158c64075" /><Relationship Type="http://schemas.openxmlformats.org/officeDocument/2006/relationships/slide" Target="/ppt/slides/slide1.xml" Id="R8c80510028a94f42" /><Relationship Type="http://schemas.openxmlformats.org/officeDocument/2006/relationships/slide" Target="/ppt/slides/slide2.xml" Id="R3d92555933504b3a" /><Relationship Type="http://schemas.openxmlformats.org/officeDocument/2006/relationships/slide" Target="/ppt/slides/slide3.xml" Id="R15a2ffab62054429" /><Relationship Type="http://schemas.openxmlformats.org/officeDocument/2006/relationships/slide" Target="/ppt/slides/slide4.xml" Id="Rf138d4e709c24add" /><Relationship Type="http://schemas.openxmlformats.org/officeDocument/2006/relationships/slide" Target="/ppt/slides/slide5.xml" Id="R69afddded9924147" /><Relationship Type="http://schemas.openxmlformats.org/officeDocument/2006/relationships/slide" Target="/ppt/slides/slide6.xml" Id="R55aa8acaaa774fce" /><Relationship Type="http://schemas.openxmlformats.org/officeDocument/2006/relationships/slide" Target="/ppt/slides/slide7.xml" Id="Rc020b538da294a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17a39d3a141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c2e48e2a54197" /><Relationship Type="http://schemas.openxmlformats.org/officeDocument/2006/relationships/theme" Target="/ppt/slideMasters/theme/theme1.xml" Id="Rba2669c189e849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6c2e48e2a541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4b50c51124b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25eb6d46845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552fe561b4e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55542c6bd46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0411bed5049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5156f691141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6ec6c7e5c41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KNUT INGE LARSEN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KNUT INGE LARSEN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5 929 944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−1 240 991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384 014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INGE LARSEN  –  96,2 %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LARSEN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KINE NYGÅRD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HALVOR LARSEN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 LARSEN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INGE LARSEN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Nesvegen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4700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15 66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kilar@broadpark.no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968 122 452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