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17a945c81143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813562c1d044cc"/>
  </p:sldMasterIdLst>
  <p:sldIdLst>
    <p:sldId xmlns:r="http://schemas.openxmlformats.org/officeDocument/2006/relationships" id="256" r:id="R83c9a24a77c44ad2"/>
    <p:sldId xmlns:r="http://schemas.openxmlformats.org/officeDocument/2006/relationships" id="257" r:id="Rd4508733e1434d86"/>
    <p:sldId xmlns:r="http://schemas.openxmlformats.org/officeDocument/2006/relationships" id="258" r:id="R1c42ce9a6cbc4227"/>
    <p:sldId xmlns:r="http://schemas.openxmlformats.org/officeDocument/2006/relationships" id="259" r:id="R1d73c46ccb2b456b"/>
    <p:sldId xmlns:r="http://schemas.openxmlformats.org/officeDocument/2006/relationships" id="260" r:id="R256b037c8b594e39"/>
    <p:sldId xmlns:r="http://schemas.openxmlformats.org/officeDocument/2006/relationships" id="261" r:id="R653789bae89940c2"/>
    <p:sldId xmlns:r="http://schemas.openxmlformats.org/officeDocument/2006/relationships" id="262" r:id="R44cb09ecc5194b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13562c1d044cc" /><Relationship Type="http://schemas.openxmlformats.org/officeDocument/2006/relationships/slide" Target="/ppt/slides/slide1.xml" Id="R83c9a24a77c44ad2" /><Relationship Type="http://schemas.openxmlformats.org/officeDocument/2006/relationships/slide" Target="/ppt/slides/slide2.xml" Id="Rd4508733e1434d86" /><Relationship Type="http://schemas.openxmlformats.org/officeDocument/2006/relationships/slide" Target="/ppt/slides/slide3.xml" Id="R1c42ce9a6cbc4227" /><Relationship Type="http://schemas.openxmlformats.org/officeDocument/2006/relationships/slide" Target="/ppt/slides/slide4.xml" Id="R1d73c46ccb2b456b" /><Relationship Type="http://schemas.openxmlformats.org/officeDocument/2006/relationships/slide" Target="/ppt/slides/slide5.xml" Id="R256b037c8b594e39" /><Relationship Type="http://schemas.openxmlformats.org/officeDocument/2006/relationships/slide" Target="/ppt/slides/slide6.xml" Id="R653789bae89940c2" /><Relationship Type="http://schemas.openxmlformats.org/officeDocument/2006/relationships/slide" Target="/ppt/slides/slide7.xml" Id="R44cb09ecc5194b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578059d22548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c6d05eed64f86" /><Relationship Type="http://schemas.openxmlformats.org/officeDocument/2006/relationships/theme" Target="/ppt/slideMasters/theme/theme1.xml" Id="R261883f60b3d49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4c6d05eed6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6795442fa46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e5ff1c90241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caaa88d5348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670a067d8b43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713ede51943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8ebcf48194b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244e7d3e644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KNUT INGE LARSEN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KNUT INGE LARSEN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5 929 944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−88 470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−1 240 991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384 014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INGE LARSEN  –  96,2 %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KINE NYGÅRD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HALVOR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BRITT LARSEN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INGE LARSEN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Nesvegen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66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kilar@broadpark.no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968 122 452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KNUT INGE LARSEN AS</a:t>
            </a:r>
          </a:p>
        </p:txBody>
      </p:sp>
    </p:spTree>
  </p:cSld>
  <p:clrMapOvr>
    <a:masterClrMapping xmlns:a="http://schemas.openxmlformats.org/drawingml/2006/main"/>
  </p:clrMapOvr>
</p:sld>
</file>