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f07015c4fad40e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25653f3b4014bf8"/>
  </p:sldMasterIdLst>
  <p:sldIdLst>
    <p:sldId xmlns:r="http://schemas.openxmlformats.org/officeDocument/2006/relationships" id="256" r:id="R0f5b7cf76b834020"/>
    <p:sldId xmlns:r="http://schemas.openxmlformats.org/officeDocument/2006/relationships" id="257" r:id="R00a30d37a26b448e"/>
    <p:sldId xmlns:r="http://schemas.openxmlformats.org/officeDocument/2006/relationships" id="258" r:id="R4d7ba54f9cd44a65"/>
    <p:sldId xmlns:r="http://schemas.openxmlformats.org/officeDocument/2006/relationships" id="259" r:id="Rf11d229aa5b14b43"/>
    <p:sldId xmlns:r="http://schemas.openxmlformats.org/officeDocument/2006/relationships" id="260" r:id="R9ec7e71cd40f493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25653f3b4014bf8" /><Relationship Type="http://schemas.openxmlformats.org/officeDocument/2006/relationships/slide" Target="/ppt/slides/slide1.xml" Id="R0f5b7cf76b834020" /><Relationship Type="http://schemas.openxmlformats.org/officeDocument/2006/relationships/slide" Target="/ppt/slides/slide2.xml" Id="R00a30d37a26b448e" /><Relationship Type="http://schemas.openxmlformats.org/officeDocument/2006/relationships/slide" Target="/ppt/slides/slide3.xml" Id="R4d7ba54f9cd44a65" /><Relationship Type="http://schemas.openxmlformats.org/officeDocument/2006/relationships/slide" Target="/ppt/slides/slide4.xml" Id="Rf11d229aa5b14b43" /><Relationship Type="http://schemas.openxmlformats.org/officeDocument/2006/relationships/slide" Target="/ppt/slides/slide5.xml" Id="R9ec7e71cd40f493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9efe8f4258a469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f57865511c4bb4" /><Relationship Type="http://schemas.openxmlformats.org/officeDocument/2006/relationships/theme" Target="/ppt/slideMasters/theme/theme1.xml" Id="R36d484e62de04da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1f57865511c4bb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8cad05ff81485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39c10ba9a6494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629ef9696e4cc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b1482488a5449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d008ece93d4bc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VÅRDAL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VÅRDAL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VÅRDAL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VÅRDAL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VÅRDAL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VÅRDAL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968 088 939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VÅRDAL AS</a:t>
            </a:r>
          </a:p>
        </p:txBody>
      </p:sp>
    </p:spTree>
  </p:cSld>
  <p:clrMapOvr>
    <a:masterClrMapping xmlns:a="http://schemas.openxmlformats.org/drawingml/2006/main"/>
  </p:clrMapOvr>
</p:sld>
</file>