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3f03022e4144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90b0b6ece84291"/>
  </p:sldMasterIdLst>
  <p:sldIdLst>
    <p:sldId xmlns:r="http://schemas.openxmlformats.org/officeDocument/2006/relationships" id="256" r:id="R0edf4633deb247ba"/>
    <p:sldId xmlns:r="http://schemas.openxmlformats.org/officeDocument/2006/relationships" id="257" r:id="Rd31a9718e2dd4ac8"/>
    <p:sldId xmlns:r="http://schemas.openxmlformats.org/officeDocument/2006/relationships" id="258" r:id="Rba9277bd3f6d42e4"/>
    <p:sldId xmlns:r="http://schemas.openxmlformats.org/officeDocument/2006/relationships" id="259" r:id="R105d83bf7fa243d4"/>
    <p:sldId xmlns:r="http://schemas.openxmlformats.org/officeDocument/2006/relationships" id="260" r:id="R518187032f98471c"/>
    <p:sldId xmlns:r="http://schemas.openxmlformats.org/officeDocument/2006/relationships" id="261" r:id="R009923fc823c4d18"/>
    <p:sldId xmlns:r="http://schemas.openxmlformats.org/officeDocument/2006/relationships" id="262" r:id="R7f88458a920d46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0b0b6ece84291" /><Relationship Type="http://schemas.openxmlformats.org/officeDocument/2006/relationships/slide" Target="/ppt/slides/slide1.xml" Id="R0edf4633deb247ba" /><Relationship Type="http://schemas.openxmlformats.org/officeDocument/2006/relationships/slide" Target="/ppt/slides/slide2.xml" Id="Rd31a9718e2dd4ac8" /><Relationship Type="http://schemas.openxmlformats.org/officeDocument/2006/relationships/slide" Target="/ppt/slides/slide3.xml" Id="Rba9277bd3f6d42e4" /><Relationship Type="http://schemas.openxmlformats.org/officeDocument/2006/relationships/slide" Target="/ppt/slides/slide4.xml" Id="R105d83bf7fa243d4" /><Relationship Type="http://schemas.openxmlformats.org/officeDocument/2006/relationships/slide" Target="/ppt/slides/slide5.xml" Id="R518187032f98471c" /><Relationship Type="http://schemas.openxmlformats.org/officeDocument/2006/relationships/slide" Target="/ppt/slides/slide6.xml" Id="R009923fc823c4d18" /><Relationship Type="http://schemas.openxmlformats.org/officeDocument/2006/relationships/slide" Target="/ppt/slides/slide7.xml" Id="R7f88458a920d46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4dd1cd774948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2ff594b1f4a77" /><Relationship Type="http://schemas.openxmlformats.org/officeDocument/2006/relationships/theme" Target="/ppt/slideMasters/theme/theme1.xml" Id="Rbd3a428e7ecf43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72ff594b1f4a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4adbe7c2246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00967819141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1b7ccaa2e40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94e345c534c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c37dd39d147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03cf887e341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95fd989a440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BEDRIFTSEIENDOM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1 073 672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3 116 628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22 184 435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36 594 260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HØYER-JONASSEN BJØRN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HØYER-JONASSEN CHRISTIAN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LOLAND MARIANNE HØYER-J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v/Høyer-Jonassen, Brandeheivegen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4700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15 64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968 048 643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