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440f344a446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4a7ff5f9a146b3"/>
  </p:sldMasterIdLst>
  <p:sldIdLst>
    <p:sldId xmlns:r="http://schemas.openxmlformats.org/officeDocument/2006/relationships" id="256" r:id="R5c13f13e0cca4530"/>
    <p:sldId xmlns:r="http://schemas.openxmlformats.org/officeDocument/2006/relationships" id="257" r:id="R343e1b9eaa26481a"/>
    <p:sldId xmlns:r="http://schemas.openxmlformats.org/officeDocument/2006/relationships" id="258" r:id="R5de3e71e2e7f4480"/>
    <p:sldId xmlns:r="http://schemas.openxmlformats.org/officeDocument/2006/relationships" id="259" r:id="R6d29c78a912743d2"/>
    <p:sldId xmlns:r="http://schemas.openxmlformats.org/officeDocument/2006/relationships" id="260" r:id="R2c422787eee1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a7ff5f9a146b3" /><Relationship Type="http://schemas.openxmlformats.org/officeDocument/2006/relationships/slide" Target="/ppt/slides/slide1.xml" Id="R5c13f13e0cca4530" /><Relationship Type="http://schemas.openxmlformats.org/officeDocument/2006/relationships/slide" Target="/ppt/slides/slide2.xml" Id="R343e1b9eaa26481a" /><Relationship Type="http://schemas.openxmlformats.org/officeDocument/2006/relationships/slide" Target="/ppt/slides/slide3.xml" Id="R5de3e71e2e7f4480" /><Relationship Type="http://schemas.openxmlformats.org/officeDocument/2006/relationships/slide" Target="/ppt/slides/slide4.xml" Id="R6d29c78a912743d2" /><Relationship Type="http://schemas.openxmlformats.org/officeDocument/2006/relationships/slide" Target="/ppt/slides/slide5.xml" Id="R2c422787eee1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d79a77b12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42570ff22484c" /><Relationship Type="http://schemas.openxmlformats.org/officeDocument/2006/relationships/theme" Target="/ppt/slideMasters/theme/theme1.xml" Id="Re2671d4709f046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42570ff22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a9e18869f43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4297b19a140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d50d7015f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d654462f342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d236adee0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 NILSEN HAUG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NILSEN HAUG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967 970 549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 NILSEN HAUG TRANSPORT AS</a:t>
            </a:r>
          </a:p>
        </p:txBody>
      </p:sp>
    </p:spTree>
  </p:cSld>
  <p:clrMapOvr>
    <a:masterClrMapping xmlns:a="http://schemas.openxmlformats.org/drawingml/2006/main"/>
  </p:clrMapOvr>
</p:sld>
</file>