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73d614dfd0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bc86a027d547d3"/>
  </p:sldMasterIdLst>
  <p:sldIdLst>
    <p:sldId xmlns:r="http://schemas.openxmlformats.org/officeDocument/2006/relationships" id="256" r:id="R74deaa5b2fa149be"/>
    <p:sldId xmlns:r="http://schemas.openxmlformats.org/officeDocument/2006/relationships" id="257" r:id="Rceec92f21ad945b2"/>
    <p:sldId xmlns:r="http://schemas.openxmlformats.org/officeDocument/2006/relationships" id="258" r:id="R080da935207b4717"/>
    <p:sldId xmlns:r="http://schemas.openxmlformats.org/officeDocument/2006/relationships" id="259" r:id="Re71c67b45a484ca5"/>
    <p:sldId xmlns:r="http://schemas.openxmlformats.org/officeDocument/2006/relationships" id="260" r:id="Radd95285bdf3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bc86a027d547d3" /><Relationship Type="http://schemas.openxmlformats.org/officeDocument/2006/relationships/slide" Target="/ppt/slides/slide1.xml" Id="R74deaa5b2fa149be" /><Relationship Type="http://schemas.openxmlformats.org/officeDocument/2006/relationships/slide" Target="/ppt/slides/slide2.xml" Id="Rceec92f21ad945b2" /><Relationship Type="http://schemas.openxmlformats.org/officeDocument/2006/relationships/slide" Target="/ppt/slides/slide3.xml" Id="R080da935207b4717" /><Relationship Type="http://schemas.openxmlformats.org/officeDocument/2006/relationships/slide" Target="/ppt/slides/slide4.xml" Id="Re71c67b45a484ca5" /><Relationship Type="http://schemas.openxmlformats.org/officeDocument/2006/relationships/slide" Target="/ppt/slides/slide5.xml" Id="Radd95285bdf3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f42deb87c45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8b6e611374192" /><Relationship Type="http://schemas.openxmlformats.org/officeDocument/2006/relationships/theme" Target="/ppt/slideMasters/theme/theme1.xml" Id="R5abc7854f6544d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8b6e6113741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c0b6701b24e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243ef10d548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3817b613346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f1f5349c847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a14ba7faa46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