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36928d825a4b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e8f7f77af54544"/>
  </p:sldMasterIdLst>
  <p:sldIdLst>
    <p:sldId xmlns:r="http://schemas.openxmlformats.org/officeDocument/2006/relationships" id="256" r:id="Rd10498c74b6a4ecb"/>
    <p:sldId xmlns:r="http://schemas.openxmlformats.org/officeDocument/2006/relationships" id="257" r:id="Re6a678df186d4389"/>
    <p:sldId xmlns:r="http://schemas.openxmlformats.org/officeDocument/2006/relationships" id="258" r:id="R9d9ce842139a4b25"/>
    <p:sldId xmlns:r="http://schemas.openxmlformats.org/officeDocument/2006/relationships" id="259" r:id="Rc95ac6dfdd6d4f2e"/>
    <p:sldId xmlns:r="http://schemas.openxmlformats.org/officeDocument/2006/relationships" id="260" r:id="Rd71a87bc28c24b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e8f7f77af54544" /><Relationship Type="http://schemas.openxmlformats.org/officeDocument/2006/relationships/slide" Target="/ppt/slides/slide1.xml" Id="Rd10498c74b6a4ecb" /><Relationship Type="http://schemas.openxmlformats.org/officeDocument/2006/relationships/slide" Target="/ppt/slides/slide2.xml" Id="Re6a678df186d4389" /><Relationship Type="http://schemas.openxmlformats.org/officeDocument/2006/relationships/slide" Target="/ppt/slides/slide3.xml" Id="R9d9ce842139a4b25" /><Relationship Type="http://schemas.openxmlformats.org/officeDocument/2006/relationships/slide" Target="/ppt/slides/slide4.xml" Id="Rc95ac6dfdd6d4f2e" /><Relationship Type="http://schemas.openxmlformats.org/officeDocument/2006/relationships/slide" Target="/ppt/slides/slide5.xml" Id="Rd71a87bc28c24b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ef2cc5b0514f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aaf9bb2664938" /><Relationship Type="http://schemas.openxmlformats.org/officeDocument/2006/relationships/theme" Target="/ppt/slideMasters/theme/theme1.xml" Id="Ra33378bea05f4e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0aaf9bb26649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9ca67f73b42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fdd8d55ff4d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192cefbc840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bbc19d29d43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64cefd0f344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KNUT FARESTVEIT RØR &amp; SVEIS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FARESTVEIT RØR &amp; SVEIS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FARESTVEIT RØR &amp; SVEIS ble etablert [år] og holder til i Modalen.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FARESTVEIT RØR &amp; SVEIS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FARESTVEIT RØR &amp; SVEIS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FARESTVEIT RØR &amp; SVEIS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Modalen 1041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5729 Modalen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967 865 249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FARESTVEIT RØR &amp; SVEIS</a:t>
            </a:r>
          </a:p>
        </p:txBody>
      </p:sp>
    </p:spTree>
  </p:cSld>
  <p:clrMapOvr>
    <a:masterClrMapping xmlns:a="http://schemas.openxmlformats.org/drawingml/2006/main"/>
  </p:clrMapOvr>
</p:sld>
</file>