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a8409c600745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5478cb1e564dc0"/>
  </p:sldMasterIdLst>
  <p:sldIdLst>
    <p:sldId xmlns:r="http://schemas.openxmlformats.org/officeDocument/2006/relationships" id="256" r:id="R5bffcaa9b65a4dfa"/>
    <p:sldId xmlns:r="http://schemas.openxmlformats.org/officeDocument/2006/relationships" id="257" r:id="Rfcea92c78a84431e"/>
    <p:sldId xmlns:r="http://schemas.openxmlformats.org/officeDocument/2006/relationships" id="258" r:id="R0f2a425a6ec946ef"/>
    <p:sldId xmlns:r="http://schemas.openxmlformats.org/officeDocument/2006/relationships" id="259" r:id="R8b205c68a6d64b90"/>
    <p:sldId xmlns:r="http://schemas.openxmlformats.org/officeDocument/2006/relationships" id="260" r:id="R51d84e511ce94233"/>
    <p:sldId xmlns:r="http://schemas.openxmlformats.org/officeDocument/2006/relationships" id="261" r:id="R63854608445f4408"/>
    <p:sldId xmlns:r="http://schemas.openxmlformats.org/officeDocument/2006/relationships" id="262" r:id="Rebab7b1f911742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478cb1e564dc0" /><Relationship Type="http://schemas.openxmlformats.org/officeDocument/2006/relationships/slide" Target="/ppt/slides/slide1.xml" Id="R5bffcaa9b65a4dfa" /><Relationship Type="http://schemas.openxmlformats.org/officeDocument/2006/relationships/slide" Target="/ppt/slides/slide2.xml" Id="Rfcea92c78a84431e" /><Relationship Type="http://schemas.openxmlformats.org/officeDocument/2006/relationships/slide" Target="/ppt/slides/slide3.xml" Id="R0f2a425a6ec946ef" /><Relationship Type="http://schemas.openxmlformats.org/officeDocument/2006/relationships/slide" Target="/ppt/slides/slide4.xml" Id="R8b205c68a6d64b90" /><Relationship Type="http://schemas.openxmlformats.org/officeDocument/2006/relationships/slide" Target="/ppt/slides/slide5.xml" Id="R51d84e511ce94233" /><Relationship Type="http://schemas.openxmlformats.org/officeDocument/2006/relationships/slide" Target="/ppt/slides/slide6.xml" Id="R63854608445f4408" /><Relationship Type="http://schemas.openxmlformats.org/officeDocument/2006/relationships/slide" Target="/ppt/slides/slide7.xml" Id="Rebab7b1f911742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74c065be3949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fa4d829914f33" /><Relationship Type="http://schemas.openxmlformats.org/officeDocument/2006/relationships/theme" Target="/ppt/slideMasters/theme/theme1.xml" Id="Rfe3b46f0025d49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afa4d829914f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e3b5c2b7544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df51246a14d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fa398c63443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39a1aa49c42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3adb99cb0543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3e1fc6b8343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024fc4fec448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INTERCON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−514 060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386 274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TYSSØ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v/Arne Tyssø, Niels Juels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54 94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966 484 039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