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5e931e2f1141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ece33f86794fc0"/>
  </p:sldMasterIdLst>
  <p:sldIdLst>
    <p:sldId xmlns:r="http://schemas.openxmlformats.org/officeDocument/2006/relationships" id="256" r:id="Rbef18aaccec74546"/>
    <p:sldId xmlns:r="http://schemas.openxmlformats.org/officeDocument/2006/relationships" id="257" r:id="R8d9ea8e331f546f9"/>
    <p:sldId xmlns:r="http://schemas.openxmlformats.org/officeDocument/2006/relationships" id="258" r:id="R6b21654d539d4044"/>
    <p:sldId xmlns:r="http://schemas.openxmlformats.org/officeDocument/2006/relationships" id="259" r:id="R27e09f8c04ad4014"/>
    <p:sldId xmlns:r="http://schemas.openxmlformats.org/officeDocument/2006/relationships" id="260" r:id="R3189a3772bdc4c2a"/>
    <p:sldId xmlns:r="http://schemas.openxmlformats.org/officeDocument/2006/relationships" id="261" r:id="R227adfff0e314b56"/>
    <p:sldId xmlns:r="http://schemas.openxmlformats.org/officeDocument/2006/relationships" id="262" r:id="R28b29c8c65da4f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ece33f86794fc0" /><Relationship Type="http://schemas.openxmlformats.org/officeDocument/2006/relationships/slide" Target="/ppt/slides/slide1.xml" Id="Rbef18aaccec74546" /><Relationship Type="http://schemas.openxmlformats.org/officeDocument/2006/relationships/slide" Target="/ppt/slides/slide2.xml" Id="R8d9ea8e331f546f9" /><Relationship Type="http://schemas.openxmlformats.org/officeDocument/2006/relationships/slide" Target="/ppt/slides/slide3.xml" Id="R6b21654d539d4044" /><Relationship Type="http://schemas.openxmlformats.org/officeDocument/2006/relationships/slide" Target="/ppt/slides/slide4.xml" Id="R27e09f8c04ad4014" /><Relationship Type="http://schemas.openxmlformats.org/officeDocument/2006/relationships/slide" Target="/ppt/slides/slide5.xml" Id="R3189a3772bdc4c2a" /><Relationship Type="http://schemas.openxmlformats.org/officeDocument/2006/relationships/slide" Target="/ppt/slides/slide6.xml" Id="R227adfff0e314b56" /><Relationship Type="http://schemas.openxmlformats.org/officeDocument/2006/relationships/slide" Target="/ppt/slides/slide7.xml" Id="R28b29c8c65da4f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d6736a1fb4a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9dda051a64ea9" /><Relationship Type="http://schemas.openxmlformats.org/officeDocument/2006/relationships/theme" Target="/ppt/slideMasters/theme/theme1.xml" Id="R17c15c74cb7c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d9dda051a64e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842897476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d44bfd1874b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86fcde31248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892e524de4e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b97783e764e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70cfb0d0a41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9cf5b3dbc4c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FARGE OG FLIS HARSTAD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FARGE OG FLIS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FARGE OG FLIS HARSTAD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FARGE OG FLIS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FARGE OG FLIS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FARGE OG FLIS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16 075 575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607 960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4 388 572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FARGE OG FLIS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POSTGÅRDEN HARSTAD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FARGE OG FLIS HARSTAD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Egedes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71 96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post@farvegledeinterior.no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fargerikeharstad.no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965 898 565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FARGE OG FLIS HARSTAD AS</a:t>
            </a:r>
          </a:p>
        </p:txBody>
      </p:sp>
    </p:spTree>
  </p:cSld>
  <p:clrMapOvr>
    <a:masterClrMapping xmlns:a="http://schemas.openxmlformats.org/drawingml/2006/main"/>
  </p:clrMapOvr>
</p:sld>
</file>