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a33c02e9204e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81d9c8ca6d4033"/>
  </p:sldMasterIdLst>
  <p:sldIdLst>
    <p:sldId xmlns:r="http://schemas.openxmlformats.org/officeDocument/2006/relationships" id="256" r:id="Rbce095b95e0548df"/>
    <p:sldId xmlns:r="http://schemas.openxmlformats.org/officeDocument/2006/relationships" id="257" r:id="R3c79ac2745424a85"/>
    <p:sldId xmlns:r="http://schemas.openxmlformats.org/officeDocument/2006/relationships" id="258" r:id="R329eef2e4eba4b31"/>
    <p:sldId xmlns:r="http://schemas.openxmlformats.org/officeDocument/2006/relationships" id="259" r:id="R46d2e3eb9b4b4d78"/>
    <p:sldId xmlns:r="http://schemas.openxmlformats.org/officeDocument/2006/relationships" id="260" r:id="R77445c4e134c47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81d9c8ca6d4033" /><Relationship Type="http://schemas.openxmlformats.org/officeDocument/2006/relationships/slide" Target="/ppt/slides/slide1.xml" Id="Rbce095b95e0548df" /><Relationship Type="http://schemas.openxmlformats.org/officeDocument/2006/relationships/slide" Target="/ppt/slides/slide2.xml" Id="R3c79ac2745424a85" /><Relationship Type="http://schemas.openxmlformats.org/officeDocument/2006/relationships/slide" Target="/ppt/slides/slide3.xml" Id="R329eef2e4eba4b31" /><Relationship Type="http://schemas.openxmlformats.org/officeDocument/2006/relationships/slide" Target="/ppt/slides/slide4.xml" Id="R46d2e3eb9b4b4d78" /><Relationship Type="http://schemas.openxmlformats.org/officeDocument/2006/relationships/slide" Target="/ppt/slides/slide5.xml" Id="R77445c4e134c47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473ab1c9ec43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da22adb404021" /><Relationship Type="http://schemas.openxmlformats.org/officeDocument/2006/relationships/theme" Target="/ppt/slideMasters/theme/theme1.xml" Id="R7e9707f9828f4e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6da22adb4040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9fdc151b44e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31178f65f49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3224054de49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e9d02def545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9560263a745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ALFRED BERG AKTIV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AKTIV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Støperigata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51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kundesenter@alfredberg.no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965 713 700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