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54d64dd99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58b107db44fab"/>
  </p:sldMasterIdLst>
  <p:sldIdLst>
    <p:sldId xmlns:r="http://schemas.openxmlformats.org/officeDocument/2006/relationships" id="256" r:id="R84f4f7a8066b49df"/>
    <p:sldId xmlns:r="http://schemas.openxmlformats.org/officeDocument/2006/relationships" id="257" r:id="R6f5be0c6c94c4d81"/>
    <p:sldId xmlns:r="http://schemas.openxmlformats.org/officeDocument/2006/relationships" id="258" r:id="Rc0abc29dd6754f51"/>
    <p:sldId xmlns:r="http://schemas.openxmlformats.org/officeDocument/2006/relationships" id="259" r:id="Rcf165766245a4379"/>
    <p:sldId xmlns:r="http://schemas.openxmlformats.org/officeDocument/2006/relationships" id="260" r:id="R46edfbb644b84f08"/>
    <p:sldId xmlns:r="http://schemas.openxmlformats.org/officeDocument/2006/relationships" id="261" r:id="R14969f72ad3349d4"/>
    <p:sldId xmlns:r="http://schemas.openxmlformats.org/officeDocument/2006/relationships" id="262" r:id="Rd0c57439ffae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58b107db44fab" /><Relationship Type="http://schemas.openxmlformats.org/officeDocument/2006/relationships/slide" Target="/ppt/slides/slide1.xml" Id="R84f4f7a8066b49df" /><Relationship Type="http://schemas.openxmlformats.org/officeDocument/2006/relationships/slide" Target="/ppt/slides/slide2.xml" Id="R6f5be0c6c94c4d81" /><Relationship Type="http://schemas.openxmlformats.org/officeDocument/2006/relationships/slide" Target="/ppt/slides/slide3.xml" Id="Rc0abc29dd6754f51" /><Relationship Type="http://schemas.openxmlformats.org/officeDocument/2006/relationships/slide" Target="/ppt/slides/slide4.xml" Id="Rcf165766245a4379" /><Relationship Type="http://schemas.openxmlformats.org/officeDocument/2006/relationships/slide" Target="/ppt/slides/slide5.xml" Id="R46edfbb644b84f08" /><Relationship Type="http://schemas.openxmlformats.org/officeDocument/2006/relationships/slide" Target="/ppt/slides/slide6.xml" Id="R14969f72ad3349d4" /><Relationship Type="http://schemas.openxmlformats.org/officeDocument/2006/relationships/slide" Target="/ppt/slides/slide7.xml" Id="Rd0c57439ffae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8ecfcffc643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f0de3ec964425" /><Relationship Type="http://schemas.openxmlformats.org/officeDocument/2006/relationships/theme" Target="/ppt/slideMasters/theme/theme1.xml" Id="Rbefcfcd37b83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f0de3ec96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add6e5aee42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747468de9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48000748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374a752ea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84efb4ac9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32d97bda46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edb0a535a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BATRONIC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BATRONIC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INFORMASJONSKONTROLL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9-11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84 96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per.berg@batronic.no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www.batronic.no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965 618 465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BATRONIC AS</a:t>
            </a:r>
          </a:p>
        </p:txBody>
      </p:sp>
    </p:spTree>
  </p:cSld>
  <p:clrMapOvr>
    <a:masterClrMapping xmlns:a="http://schemas.openxmlformats.org/drawingml/2006/main"/>
  </p:clrMapOvr>
</p:sld>
</file>