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795ec977a14a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903b90fa134868"/>
  </p:sldMasterIdLst>
  <p:sldIdLst>
    <p:sldId xmlns:r="http://schemas.openxmlformats.org/officeDocument/2006/relationships" id="256" r:id="Re3be617c61534897"/>
    <p:sldId xmlns:r="http://schemas.openxmlformats.org/officeDocument/2006/relationships" id="257" r:id="R1510d047146e45b3"/>
    <p:sldId xmlns:r="http://schemas.openxmlformats.org/officeDocument/2006/relationships" id="258" r:id="R5be05066aa5847f2"/>
    <p:sldId xmlns:r="http://schemas.openxmlformats.org/officeDocument/2006/relationships" id="259" r:id="R9aee91994a17494a"/>
    <p:sldId xmlns:r="http://schemas.openxmlformats.org/officeDocument/2006/relationships" id="260" r:id="R166cce329c1d4f62"/>
    <p:sldId xmlns:r="http://schemas.openxmlformats.org/officeDocument/2006/relationships" id="261" r:id="R4860395ab1a145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03b90fa134868" /><Relationship Type="http://schemas.openxmlformats.org/officeDocument/2006/relationships/slide" Target="/ppt/slides/slide1.xml" Id="Re3be617c61534897" /><Relationship Type="http://schemas.openxmlformats.org/officeDocument/2006/relationships/slide" Target="/ppt/slides/slide2.xml" Id="R1510d047146e45b3" /><Relationship Type="http://schemas.openxmlformats.org/officeDocument/2006/relationships/slide" Target="/ppt/slides/slide3.xml" Id="R5be05066aa5847f2" /><Relationship Type="http://schemas.openxmlformats.org/officeDocument/2006/relationships/slide" Target="/ppt/slides/slide4.xml" Id="R9aee91994a17494a" /><Relationship Type="http://schemas.openxmlformats.org/officeDocument/2006/relationships/slide" Target="/ppt/slides/slide5.xml" Id="R166cce329c1d4f62" /><Relationship Type="http://schemas.openxmlformats.org/officeDocument/2006/relationships/slide" Target="/ppt/slides/slide6.xml" Id="R4860395ab1a145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d709f3c45442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97bcd5e044c75" /><Relationship Type="http://schemas.openxmlformats.org/officeDocument/2006/relationships/theme" Target="/ppt/slideMasters/theme/theme1.xml" Id="Rff775591075d48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897bcd5e044c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423fdb41c4e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2eb9bc3db4a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7ed69d2394b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d125bed1347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a7f0b320d46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d1d3a3bf84d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ULSTEIN BERGEN ENERGY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ULSTEIN BERGEN ENERGY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 MARITIME CM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965 612 513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