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eaa65625b74e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fb8c1b947243a3"/>
  </p:sldMasterIdLst>
  <p:sldIdLst>
    <p:sldId xmlns:r="http://schemas.openxmlformats.org/officeDocument/2006/relationships" id="256" r:id="R2a608dc9a11f468e"/>
    <p:sldId xmlns:r="http://schemas.openxmlformats.org/officeDocument/2006/relationships" id="257" r:id="R6c3ebc28ab884bd5"/>
    <p:sldId xmlns:r="http://schemas.openxmlformats.org/officeDocument/2006/relationships" id="258" r:id="R60423b2d10e64a17"/>
    <p:sldId xmlns:r="http://schemas.openxmlformats.org/officeDocument/2006/relationships" id="259" r:id="R65833fa80524411c"/>
    <p:sldId xmlns:r="http://schemas.openxmlformats.org/officeDocument/2006/relationships" id="260" r:id="R24bd6a8292dc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b8c1b947243a3" /><Relationship Type="http://schemas.openxmlformats.org/officeDocument/2006/relationships/slide" Target="/ppt/slides/slide1.xml" Id="R2a608dc9a11f468e" /><Relationship Type="http://schemas.openxmlformats.org/officeDocument/2006/relationships/slide" Target="/ppt/slides/slide2.xml" Id="R6c3ebc28ab884bd5" /><Relationship Type="http://schemas.openxmlformats.org/officeDocument/2006/relationships/slide" Target="/ppt/slides/slide3.xml" Id="R60423b2d10e64a17" /><Relationship Type="http://schemas.openxmlformats.org/officeDocument/2006/relationships/slide" Target="/ppt/slides/slide4.xml" Id="R65833fa80524411c" /><Relationship Type="http://schemas.openxmlformats.org/officeDocument/2006/relationships/slide" Target="/ppt/slides/slide5.xml" Id="R24bd6a8292dc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0d4fa1024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9db50ce7d481d" /><Relationship Type="http://schemas.openxmlformats.org/officeDocument/2006/relationships/theme" Target="/ppt/slideMasters/theme/theme1.xml" Id="Rfb63a5a29e3749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9db50ce7d48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cb41b62b249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35cbc615f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e495be597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f64ad924c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6e72231454f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KOMMUNE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964 983 003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