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ebcb78eff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ed507b4ba4662"/>
  </p:sldMasterIdLst>
  <p:sldIdLst>
    <p:sldId xmlns:r="http://schemas.openxmlformats.org/officeDocument/2006/relationships" id="256" r:id="R4557e3a06c94468a"/>
    <p:sldId xmlns:r="http://schemas.openxmlformats.org/officeDocument/2006/relationships" id="257" r:id="Rc6e6e4326c834818"/>
    <p:sldId xmlns:r="http://schemas.openxmlformats.org/officeDocument/2006/relationships" id="258" r:id="R61513afa7f164e7d"/>
    <p:sldId xmlns:r="http://schemas.openxmlformats.org/officeDocument/2006/relationships" id="259" r:id="R89e6c6dc484d44f0"/>
    <p:sldId xmlns:r="http://schemas.openxmlformats.org/officeDocument/2006/relationships" id="260" r:id="R92e577243858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ed507b4ba4662" /><Relationship Type="http://schemas.openxmlformats.org/officeDocument/2006/relationships/slide" Target="/ppt/slides/slide1.xml" Id="R4557e3a06c94468a" /><Relationship Type="http://schemas.openxmlformats.org/officeDocument/2006/relationships/slide" Target="/ppt/slides/slide2.xml" Id="Rc6e6e4326c834818" /><Relationship Type="http://schemas.openxmlformats.org/officeDocument/2006/relationships/slide" Target="/ppt/slides/slide3.xml" Id="R61513afa7f164e7d" /><Relationship Type="http://schemas.openxmlformats.org/officeDocument/2006/relationships/slide" Target="/ppt/slides/slide4.xml" Id="R89e6c6dc484d44f0" /><Relationship Type="http://schemas.openxmlformats.org/officeDocument/2006/relationships/slide" Target="/ppt/slides/slide5.xml" Id="R92e577243858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db7069c21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ced2fd6b041ad" /><Relationship Type="http://schemas.openxmlformats.org/officeDocument/2006/relationships/theme" Target="/ppt/slideMasters/theme/theme1.xml" Id="R9e6a19d70a724e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ced2fd6b0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887fc71da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33c7627c1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4215b54b9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c3a2be9e7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906150544c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ENGERDAL KOMMUNE ble etablert [år] og holder til i Engerdal.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Engerdalsveien 1794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2440 Engerdal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postmottak@engerdal.kommune.no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www.engerdal.kommune.no/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964 948 976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KOMMUNE</a:t>
            </a:r>
          </a:p>
        </p:txBody>
      </p:sp>
    </p:spTree>
  </p:cSld>
  <p:clrMapOvr>
    <a:masterClrMapping xmlns:a="http://schemas.openxmlformats.org/drawingml/2006/main"/>
  </p:clrMapOvr>
</p:sld>
</file>